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883" r:id="rId10"/>
    <p:sldId id="952" r:id="rId11"/>
    <p:sldId id="351" r:id="rId12"/>
    <p:sldId id="749" r:id="rId13"/>
    <p:sldId id="953" r:id="rId14"/>
    <p:sldId id="361" r:id="rId15"/>
    <p:sldId id="753" r:id="rId16"/>
    <p:sldId id="954" r:id="rId17"/>
    <p:sldId id="394" r:id="rId18"/>
    <p:sldId id="397" r:id="rId19"/>
    <p:sldId id="955" r:id="rId20"/>
    <p:sldId id="398" r:id="rId21"/>
    <p:sldId id="399" r:id="rId22"/>
    <p:sldId id="400" r:id="rId23"/>
    <p:sldId id="401" r:id="rId24"/>
  </p:sldIdLst>
  <p:sldSz cx="12192000" cy="6858000"/>
  <p:notesSz cx="6858000" cy="9144000"/>
  <p:embeddedFontLst>
    <p:embeddedFont>
      <p:font typeface="Calistoga"/>
      <p:regular r:id="rId28"/>
    </p:embeddedFont>
    <p:embeddedFont>
      <p:font typeface="Antic Slab"/>
      <p:regular r:id="rId29"/>
    </p:embeddedFont>
    <p:embeddedFont>
      <p:font typeface="Poppins"/>
      <p:regular r:id="rId30"/>
      <p:italic r:id="rId31"/>
      <p:boldItalic r:id="rId32"/>
    </p:embeddedFont>
    <p:embeddedFont>
      <p:font typeface="Homemade Apple" panose="02000000000000000000"/>
      <p:regular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04"/>
        <p:guide pos="38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0" Type="http://schemas.openxmlformats.org/officeDocument/2006/relationships/notesSlide" Target="../notesSlides/notesSlide19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29</a:t>
            </a:r>
            <a:r>
              <a:rPr lang="en-GB"/>
              <a:t>:</a:t>
            </a:r>
            <a:r>
              <a:t> </a:t>
            </a:r>
            <a:r>
              <a:rPr lang="en-US" altLang="en-US"/>
              <a:t>Testing in Flutter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Widget Tests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Test individual widgets and their interaction with other widgets.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Run tests without a physical device or emulator.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Setting Up Widget Tests: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flutter_test package (already included in Flutter projects).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Write test cases for widgets in the test directory.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Overview of Widget Tests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423795" y="3429000"/>
            <a:ext cx="6908800" cy="30422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'package:flutter/material.dart';  </a:t>
            </a:r>
            <a:endParaRPr lang="en-US" altLang="en-US"/>
          </a:p>
          <a:p>
            <a:pPr algn="l"/>
            <a:r>
              <a:rPr lang="en-US" altLang="en-US"/>
              <a:t>import 'package:flutter_test/flutter_test.dart';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  </a:t>
            </a:r>
            <a:endParaRPr lang="en-US" altLang="en-US"/>
          </a:p>
          <a:p>
            <a:pPr algn="l"/>
            <a:r>
              <a:rPr lang="en-US" altLang="en-US"/>
              <a:t>  testWidgets('Counter increments smoke test', (WidgetTester tester) async {  </a:t>
            </a:r>
            <a:endParaRPr lang="en-US" altLang="en-US"/>
          </a:p>
          <a:p>
            <a:pPr algn="l"/>
            <a:r>
              <a:rPr lang="en-US" altLang="en-US"/>
              <a:t>    await tester.pumpWidget(MaterialApp(home: Scaffold(body: Text('0'))));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  final textFinder = find.text('0');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  expect(textFinder, findsOneWidget);  </a:t>
            </a:r>
            <a:endParaRPr lang="en-US" altLang="en-US"/>
          </a:p>
          <a:p>
            <a:pPr algn="l"/>
            <a:r>
              <a:rPr lang="en-US" altLang="en-US"/>
              <a:t>  });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Integration Tests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Integration Testing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Integration Tests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Test the app as a whole.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Verify how different parts of the app work together.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Setting Up Integration Tests: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integration_test package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an integration_test directory.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Write and execute integration tests.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Overview of Integration Tests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423795" y="3429000"/>
            <a:ext cx="6908800" cy="33375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'package:flutter_test/flutter_test.dart';  </a:t>
            </a:r>
            <a:endParaRPr lang="en-US" altLang="en-US"/>
          </a:p>
          <a:p>
            <a:pPr algn="l"/>
            <a:r>
              <a:rPr lang="en-US" altLang="en-US"/>
              <a:t>import 'package:integration_test/integration_test.dart';  </a:t>
            </a:r>
            <a:endParaRPr lang="en-US" altLang="en-US"/>
          </a:p>
          <a:p>
            <a:pPr algn="l"/>
            <a:r>
              <a:rPr lang="en-US" altLang="en-US"/>
              <a:t>import 'package:my_app/main.dart' as app;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  </a:t>
            </a:r>
            <a:endParaRPr lang="en-US" altLang="en-US"/>
          </a:p>
          <a:p>
            <a:pPr algn="l"/>
            <a:r>
              <a:rPr lang="en-US" altLang="en-US"/>
              <a:t>  IntegrationTestWidgetsFlutterBinding.ensureInitialized();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testWidgets('App startup test', (WidgetTester tester) async {  </a:t>
            </a:r>
            <a:endParaRPr lang="en-US" altLang="en-US"/>
          </a:p>
          <a:p>
            <a:pPr algn="l"/>
            <a:r>
              <a:rPr lang="en-US" altLang="en-US"/>
              <a:t>    app.main();  </a:t>
            </a:r>
            <a:endParaRPr lang="en-US" altLang="en-US"/>
          </a:p>
          <a:p>
            <a:pPr algn="l"/>
            <a:r>
              <a:rPr lang="en-US" altLang="en-US"/>
              <a:t>    await tester.pumpAndSettle();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  expect(find.text('Welcome'), findsOneWidget);  </a:t>
            </a:r>
            <a:endParaRPr lang="en-US" altLang="en-US"/>
          </a:p>
          <a:p>
            <a:pPr algn="l"/>
            <a:r>
              <a:rPr lang="en-US" altLang="en-US"/>
              <a:t>  });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Write unit tests for the following scenarios: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string validation function.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calculation function for tax percentage.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Write widget tests for the following: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login form widget with validation logic.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custom toggle button widget.</a:t>
            </a:r>
            <a:endParaRPr lang="en-US" altLang="en-US"/>
          </a:p>
          <a:p>
            <a:pPr lvl="0"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0">
              <a:lnSpc>
                <a:spcPct val="150000"/>
              </a:lnSpc>
            </a:pPr>
            <a:r>
              <a:rPr lang="en-US" altLang="en-US"/>
              <a:t>Write an integration test for: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multi-step form flow.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Navigation between a home page and a details page with data transfer.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Testing in Flutter, Overview of Unit Tests.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Widget Tests.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Unit Testing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Widget Testing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Integration Tests.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Integration Testing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Testing in Flutter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Unit Testing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Testing in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Why Testing is Important: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Ensures app reliability and stability.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Identifies and fixes bugs early.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Facilitates code maintenance and updates.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Types of Tests in Flutter: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Unit Tests: Test individual functions or classes.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Widget Tests: Verify UI widgets' behavior.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Integration Tests: Test the app as a whole, including interactions between components.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Unit Tests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Focus on a single "unit" of code (e.g., a function or method).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No dependencies on Flutter UI or external resources.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Setting Up Unit Tests: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test package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test directory in the project root.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Write test cases using test functions.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Unit Tests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423795" y="3429000"/>
            <a:ext cx="6908800" cy="24923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'package:test/test.dart';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int add(int a, int b) =&gt; a + b;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  </a:t>
            </a:r>
            <a:endParaRPr lang="en-US" altLang="en-US"/>
          </a:p>
          <a:p>
            <a:pPr algn="l"/>
            <a:r>
              <a:rPr lang="en-US" altLang="en-US"/>
              <a:t>  test('add should return the sum of two numbers', () {  </a:t>
            </a:r>
            <a:endParaRPr lang="en-US" altLang="en-US"/>
          </a:p>
          <a:p>
            <a:pPr algn="l"/>
            <a:r>
              <a:rPr lang="en-US" altLang="en-US"/>
              <a:t>    expect(add(2, 3), 5);  </a:t>
            </a:r>
            <a:endParaRPr lang="en-US" altLang="en-US"/>
          </a:p>
          <a:p>
            <a:pPr algn="l"/>
            <a:r>
              <a:rPr lang="en-US" altLang="en-US"/>
              <a:t>  });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Widget Tests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Widget Testing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4263</Words>
  <Application>WPS Presentation</Application>
  <PresentationFormat/>
  <Paragraphs>234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Integration Testing</vt:lpstr>
      <vt:lpstr>Unit Testing.</vt:lpstr>
      <vt:lpstr>Introduction to Testing in Flutter</vt:lpstr>
      <vt:lpstr>Overview of Unit Tests</vt:lpstr>
      <vt:lpstr>Overview of Unit Tests</vt:lpstr>
      <vt:lpstr>Widget Testing.</vt:lpstr>
      <vt:lpstr>Overview of Widget Tests</vt:lpstr>
      <vt:lpstr>Overview of Widget Tests</vt:lpstr>
      <vt:lpstr>Integration Testing.</vt:lpstr>
      <vt:lpstr>Overview of Integration Tests</vt:lpstr>
      <vt:lpstr>Overview of Integration Tests</vt:lpstr>
      <vt:lpstr>Q&amp;A and Wrap-Up.</vt:lpstr>
      <vt:lpstr>Homework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58</cp:revision>
  <dcterms:created xsi:type="dcterms:W3CDTF">2024-08-09T15:20:00Z</dcterms:created>
  <dcterms:modified xsi:type="dcterms:W3CDTF">2024-12-18T13:21:39Z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