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67" r:id="rId10"/>
    <p:sldId id="784" r:id="rId11"/>
    <p:sldId id="351" r:id="rId12"/>
    <p:sldId id="749" r:id="rId13"/>
    <p:sldId id="785" r:id="rId14"/>
    <p:sldId id="786" r:id="rId15"/>
    <p:sldId id="361" r:id="rId16"/>
    <p:sldId id="753" r:id="rId17"/>
    <p:sldId id="769" r:id="rId18"/>
    <p:sldId id="787" r:id="rId19"/>
    <p:sldId id="788" r:id="rId20"/>
    <p:sldId id="789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  <p:embeddedFont>
      <p:font typeface="Aldhabi" panose="01000000000000000000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19</a:t>
            </a:r>
            <a:r>
              <a:rPr lang="en-GB"/>
              <a:t>:</a:t>
            </a:r>
            <a:r>
              <a:t> </a:t>
            </a:r>
            <a:r>
              <a:rPr lang="en-US" altLang="en-US"/>
              <a:t>Advanced Flutter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Automatically animates changes to its properties (e.g., color, height, width).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34180"/>
            <a:ext cx="6908800" cy="25215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GestureDetector(  </a:t>
            </a:r>
            <a:endParaRPr lang="en-US" altLang="en-US"/>
          </a:p>
          <a:p>
            <a:pPr algn="l"/>
            <a:r>
              <a:rPr lang="en-US" altLang="en-US"/>
              <a:t>          onTap: () {  </a:t>
            </a:r>
            <a:endParaRPr lang="en-US" altLang="en-US"/>
          </a:p>
          <a:p>
            <a:pPr algn="l"/>
            <a:r>
              <a:rPr lang="en-US" altLang="en-US"/>
              <a:t>            setState(() { isLarge = !isLarge; });  </a:t>
            </a:r>
            <a:endParaRPr lang="en-US" altLang="en-US"/>
          </a:p>
          <a:p>
            <a:pPr algn="l"/>
            <a:r>
              <a:rPr lang="en-US" altLang="en-US"/>
              <a:t>          },  </a:t>
            </a:r>
            <a:endParaRPr lang="en-US" altLang="en-US"/>
          </a:p>
          <a:p>
            <a:pPr algn="l"/>
            <a:r>
              <a:rPr lang="en-US" altLang="en-US"/>
              <a:t>          child: AnimatedContainer(  </a:t>
            </a:r>
            <a:endParaRPr lang="en-US" altLang="en-US"/>
          </a:p>
          <a:p>
            <a:pPr algn="l"/>
            <a:r>
              <a:rPr lang="en-US" altLang="en-US"/>
              <a:t>            duration: Duration(seconds: 1),  </a:t>
            </a:r>
            <a:endParaRPr lang="en-US" altLang="en-US"/>
          </a:p>
          <a:p>
            <a:pPr algn="l"/>
            <a:r>
              <a:rPr lang="en-US" altLang="en-US"/>
              <a:t>            width: isLarge ? 200 : 100,  </a:t>
            </a:r>
            <a:endParaRPr lang="en-US" altLang="en-US"/>
          </a:p>
          <a:p>
            <a:pPr algn="l"/>
            <a:r>
              <a:rPr lang="en-US" altLang="en-US"/>
              <a:t>            height: isLarge ? 200 : 100,  </a:t>
            </a:r>
            <a:endParaRPr lang="en-US" altLang="en-US"/>
          </a:p>
          <a:p>
            <a:pPr algn="l"/>
            <a:r>
              <a:rPr lang="en-US" altLang="en-US"/>
              <a:t>            color: isLarge ? Colors.blue : Colors.red,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Hero Animation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Animates a smooth transition between two screens for shared elements.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56735"/>
            <a:ext cx="6908800" cy="12992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Hero(  </a:t>
            </a:r>
            <a:endParaRPr lang="en-US" altLang="en-US"/>
          </a:p>
          <a:p>
            <a:pPr algn="l"/>
            <a:r>
              <a:rPr lang="en-US" altLang="en-US"/>
              <a:t>  tag: 'heroImage',  </a:t>
            </a:r>
            <a:endParaRPr lang="en-US" altLang="en-US"/>
          </a:p>
          <a:p>
            <a:pPr algn="l"/>
            <a:r>
              <a:rPr lang="en-US" altLang="en-US"/>
              <a:t>  child: Image.asset('assets/image.png'),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Custom Animations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AnimationController for detailed animation control.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008120"/>
            <a:ext cx="6908800" cy="1272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AnimationController controller = AnimationController(vsync: this, duration: Duration(seconds: 2));  </a:t>
            </a:r>
            <a:endParaRPr lang="en-US" altLang="en-US"/>
          </a:p>
          <a:p>
            <a:pPr algn="l"/>
            <a:r>
              <a:rPr lang="en-US" altLang="en-US"/>
              <a:t>Animation&lt;double&gt; animation = Tween(begin: 0.0, end: 1.0).animate(controller);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InheritedWidget and ScopedModel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base class for sharing data across the widget tree efficiently.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custom InheritedWidget.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widget tree with 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Access shared data using of(context).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InheritedWidget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6906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CounterInheritedWidget extends InheritedWidget {  </a:t>
            </a:r>
            <a:endParaRPr lang="en-US" altLang="en-US"/>
          </a:p>
          <a:p>
            <a:pPr algn="l"/>
            <a:r>
              <a:rPr lang="en-US" altLang="en-US"/>
              <a:t>  final int counter;  </a:t>
            </a:r>
            <a:endParaRPr lang="en-US" altLang="en-US"/>
          </a:p>
          <a:p>
            <a:pPr algn="l"/>
            <a:r>
              <a:rPr lang="en-US" altLang="en-US"/>
              <a:t>  final Widget child;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const CounterInheritedWidget({required this.counter, required this.child}) : super(child: child);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bool updateShouldNotify(CounterInheritedWidget oldWidget) =&gt; counter != oldWidget.counter;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static CounterInheritedWidget? of(BuildContext context) =&gt; context.dependOnInheritedWidgetOfExactType&lt;CounterInheritedWidget&gt;();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</a:t>
            </a: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simple state management solution for small to medium-sized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ScopedModel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scoped_model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model class extending Model.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app with ScopedModel.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ScopedModelDescendant to consume the model.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2724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'package:scoped_model/scoped_model.dart';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CounterModel extends Model {  </a:t>
            </a:r>
            <a:endParaRPr lang="en-US" altLang="en-US"/>
          </a:p>
          <a:p>
            <a:pPr algn="l"/>
            <a:r>
              <a:rPr lang="en-US" altLang="en-US"/>
              <a:t>  int _counter = 0;  </a:t>
            </a:r>
            <a:endParaRPr lang="en-US" altLang="en-US"/>
          </a:p>
          <a:p>
            <a:pPr algn="l"/>
            <a:r>
              <a:rPr lang="en-US" altLang="en-US"/>
              <a:t>  int get counter =&gt; _counter;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{  </a:t>
            </a:r>
            <a:endParaRPr lang="en-US" altLang="en-US"/>
          </a:p>
          <a:p>
            <a:pPr algn="l"/>
            <a:r>
              <a:rPr lang="en-US" altLang="en-US"/>
              <a:t>    _counter++;  </a:t>
            </a:r>
            <a:endParaRPr lang="en-US" altLang="en-US"/>
          </a:p>
          <a:p>
            <a:pPr algn="l"/>
            <a:r>
              <a:rPr lang="en-US" altLang="en-US"/>
              <a:t>    notifyListeners();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Usage of </a:t>
            </a:r>
            <a:r>
              <a:rPr lang="en-US" altLang="en-US">
                <a:sym typeface="+mn-ea"/>
              </a:rPr>
              <a:t>ScopedModel: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6249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ScopedModel&lt;CounterModel&gt;(  </a:t>
            </a:r>
            <a:endParaRPr lang="en-US" altLang="en-US"/>
          </a:p>
          <a:p>
            <a:pPr algn="l"/>
            <a:r>
              <a:rPr lang="en-US" altLang="en-US"/>
              <a:t>  model: CounterModel(),  </a:t>
            </a:r>
            <a:endParaRPr lang="en-US" altLang="en-US"/>
          </a:p>
          <a:p>
            <a:pPr algn="l"/>
            <a:r>
              <a:rPr lang="en-US" altLang="en-US"/>
              <a:t>  child: ScopedModelDescendant&lt;CounterModel&gt;(  </a:t>
            </a:r>
            <a:endParaRPr lang="en-US" altLang="en-US"/>
          </a:p>
          <a:p>
            <a:pPr algn="l"/>
            <a:r>
              <a:rPr lang="en-US" altLang="en-US"/>
              <a:t>    builder: (context, child, model) =&gt; Text('Counter: ${model.counter}'),  </a:t>
            </a:r>
            <a:endParaRPr lang="en-US" altLang="en-US"/>
          </a:p>
          <a:p>
            <a:pPr algn="l"/>
            <a:r>
              <a:rPr lang="en-US" altLang="en-US"/>
              <a:t>  ),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small app using ScopedModel to manage a shopping cart's state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animated Button widget using AnimatedContainer.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InheritedWidget to share a theme (light/dark mode) across the app.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Widgets?, Steps to Create a Custom Widget.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AnimatedContainer, Hero Animation, Custom Animations.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Custom Widgets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Animation Widgets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InheritedWidget?, What is ScopedModel?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InheritedWidget and ScopedModel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Custom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Widgets you build to encapsulate repetitive UI or behavior.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Enhance code modularity, readability, and reuse.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Create a Custom Widget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new widget class (e.g., StatelessWidget or StatefulWidget).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Design the widget’s UI inside the build method.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customization through properties.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Custom Button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645410"/>
            <a:ext cx="6908800" cy="41205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CustomButton extends StatelessWidget {  </a:t>
            </a:r>
            <a:endParaRPr lang="en-US" altLang="en-US"/>
          </a:p>
          <a:p>
            <a:pPr algn="l"/>
            <a:r>
              <a:rPr lang="en-US" altLang="en-US"/>
              <a:t>  final String text;  </a:t>
            </a:r>
            <a:endParaRPr lang="en-US" altLang="en-US"/>
          </a:p>
          <a:p>
            <a:pPr algn="l"/>
            <a:r>
              <a:rPr lang="en-US" altLang="en-US"/>
              <a:t>  final VoidCallback onPressed;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const CustomButton({required this.text, required this.onPressed});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context) {  </a:t>
            </a:r>
            <a:endParaRPr lang="en-US" altLang="en-US"/>
          </a:p>
          <a:p>
            <a:pPr algn="l"/>
            <a:r>
              <a:rPr lang="en-US" altLang="en-US"/>
              <a:t>    return ElevatedButton(  </a:t>
            </a:r>
            <a:endParaRPr lang="en-US" altLang="en-US"/>
          </a:p>
          <a:p>
            <a:pPr algn="l"/>
            <a:r>
              <a:rPr lang="en-US" altLang="en-US"/>
              <a:t>      onPressed: onPressed,  </a:t>
            </a:r>
            <a:endParaRPr lang="en-US" altLang="en-US"/>
          </a:p>
          <a:p>
            <a:pPr algn="l"/>
            <a:r>
              <a:rPr lang="en-US" altLang="en-US"/>
              <a:t>      style: ElevatedButton.styleFrom(padding: EdgeInsets.symmetric(horizontal: 20, vertical: 10)),  </a:t>
            </a:r>
            <a:endParaRPr lang="en-US" altLang="en-US"/>
          </a:p>
          <a:p>
            <a:pPr algn="l"/>
            <a:r>
              <a:rPr lang="en-US" altLang="en-US"/>
              <a:t>      child: Text(text, style: TextStyle(fontSize: 16)),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Custom Button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Usage of Custom Button Widget: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510280"/>
            <a:ext cx="6908800" cy="1231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CustomButton(  </a:t>
            </a:r>
            <a:endParaRPr lang="en-US" altLang="en-US"/>
          </a:p>
          <a:p>
            <a:pPr algn="l"/>
            <a:r>
              <a:rPr lang="en-US" altLang="en-US"/>
              <a:t>  text: 'Click Me',  </a:t>
            </a:r>
            <a:endParaRPr lang="en-US" altLang="en-US"/>
          </a:p>
          <a:p>
            <a:pPr algn="l"/>
            <a:r>
              <a:rPr lang="en-US" altLang="en-US"/>
              <a:t>  onPressed: () =&gt; print('Button Pressed'),  </a:t>
            </a:r>
            <a:endParaRPr lang="en-US" altLang="en-US"/>
          </a:p>
          <a:p>
            <a:pPr algn="l"/>
            <a:r>
              <a:rPr lang="en-US" altLang="en-US"/>
              <a:t>); 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Animation Widgets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5275</Words>
  <Application>WPS Presentation</Application>
  <PresentationFormat/>
  <Paragraphs>271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InheritedWidget and ScopedModel</vt:lpstr>
      <vt:lpstr>Introduction to Networking Basics.</vt:lpstr>
      <vt:lpstr>What is Networking?</vt:lpstr>
      <vt:lpstr>Most Common Networking Protocols</vt:lpstr>
      <vt:lpstr>Example: Custom Button Widget</vt:lpstr>
      <vt:lpstr>Network Routing and Buckets.</vt:lpstr>
      <vt:lpstr>Network Routing</vt:lpstr>
      <vt:lpstr>AnimatedContainer</vt:lpstr>
      <vt:lpstr>Hero Animation</vt:lpstr>
      <vt:lpstr>HTTP and REST APIs and JSON Parsing.</vt:lpstr>
      <vt:lpstr>What is HTTP?</vt:lpstr>
      <vt:lpstr>What are REST APIs?</vt:lpstr>
      <vt:lpstr>What is InheritedWidget?</vt:lpstr>
      <vt:lpstr>InheritedWidget Example</vt:lpstr>
      <vt:lpstr>ScopedModel Example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45</cp:revision>
  <dcterms:created xsi:type="dcterms:W3CDTF">2024-08-09T15:20:00Z</dcterms:created>
  <dcterms:modified xsi:type="dcterms:W3CDTF">2024-12-16T07:46:15Z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