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01" r:id="rId10"/>
    <p:sldId id="802" r:id="rId11"/>
    <p:sldId id="767" r:id="rId12"/>
    <p:sldId id="351" r:id="rId13"/>
    <p:sldId id="749" r:id="rId14"/>
    <p:sldId id="785" r:id="rId15"/>
    <p:sldId id="803" r:id="rId16"/>
    <p:sldId id="804" r:id="rId17"/>
    <p:sldId id="361" r:id="rId18"/>
    <p:sldId id="753" r:id="rId19"/>
    <p:sldId id="805" r:id="rId20"/>
    <p:sldId id="809" r:id="rId21"/>
    <p:sldId id="810" r:id="rId22"/>
    <p:sldId id="394" r:id="rId23"/>
    <p:sldId id="397" r:id="rId24"/>
    <p:sldId id="398" r:id="rId25"/>
    <p:sldId id="399" r:id="rId26"/>
    <p:sldId id="400" r:id="rId27"/>
    <p:sldId id="401" r:id="rId28"/>
  </p:sldIdLst>
  <p:sldSz cx="12192000" cy="6858000"/>
  <p:notesSz cx="6858000" cy="9144000"/>
  <p:embeddedFontLst>
    <p:embeddedFont>
      <p:font typeface="Calistoga"/>
      <p:regular r:id="rId32"/>
    </p:embeddedFont>
    <p:embeddedFont>
      <p:font typeface="Antic Slab"/>
      <p:regular r:id="rId33"/>
    </p:embeddedFont>
    <p:embeddedFont>
      <p:font typeface="Poppins"/>
      <p:regular r:id="rId34"/>
      <p:italic r:id="rId35"/>
      <p:boldItalic r:id="rId36"/>
    </p:embeddedFont>
    <p:embeddedFont>
      <p:font typeface="Homemade Apple" panose="02000000000000000000"/>
      <p:regular r:id="rId37"/>
      <p:boldItalic r:id="rId38"/>
    </p:embeddedFont>
    <p:embeddedFont>
      <p:font typeface="Aldhabi" panose="010000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20</a:t>
            </a:r>
            <a:r>
              <a:rPr lang="en-GB"/>
              <a:t>:</a:t>
            </a:r>
            <a:r>
              <a:t> </a:t>
            </a:r>
            <a:r>
              <a:rPr lang="en-US" altLang="en-US"/>
              <a:t>Flutter State Management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Provider?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Provider for State Management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Provider?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simple and efficient library for state management.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Uses ChangeNotifier to notify listeners about state changes.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Use Provider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provider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ChangeNotifier class for state management.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Wrap your app with ChangeNotifierProvider.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 Consumer or Provider.of to access and update state.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931160"/>
            <a:ext cx="6908800" cy="26543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'package:flutter/material.dart';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CounterModel extends ChangeNotifier {  </a:t>
            </a:r>
            <a:endParaRPr lang="en-US" altLang="en-US"/>
          </a:p>
          <a:p>
            <a:pPr algn="l"/>
            <a:r>
              <a:rPr lang="en-US" altLang="en-US"/>
              <a:t>  int _counter = 0;  </a:t>
            </a:r>
            <a:endParaRPr lang="en-US" altLang="en-US"/>
          </a:p>
          <a:p>
            <a:pPr algn="l"/>
            <a:r>
              <a:rPr lang="en-US" altLang="en-US"/>
              <a:t>  int get counter =&gt; _counter;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void increment() {  </a:t>
            </a:r>
            <a:endParaRPr lang="en-US" altLang="en-US"/>
          </a:p>
          <a:p>
            <a:pPr algn="l"/>
            <a:r>
              <a:rPr lang="en-US" altLang="en-US"/>
              <a:t>    _counter++;  </a:t>
            </a:r>
            <a:endParaRPr lang="en-US" altLang="en-US"/>
          </a:p>
          <a:p>
            <a:pPr algn="l"/>
            <a:r>
              <a:rPr lang="en-US" altLang="en-US"/>
              <a:t>    notifyListeners();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931160"/>
            <a:ext cx="6908800" cy="26543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'package:provider/provider.dart';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runApp(  </a:t>
            </a:r>
            <a:endParaRPr lang="en-US" altLang="en-US"/>
          </a:p>
          <a:p>
            <a:pPr algn="l"/>
            <a:r>
              <a:rPr lang="en-US" altLang="en-US"/>
              <a:t>    ChangeNotifierProvider(  </a:t>
            </a:r>
            <a:endParaRPr lang="en-US" altLang="en-US"/>
          </a:p>
          <a:p>
            <a:pPr algn="l"/>
            <a:r>
              <a:rPr lang="en-US" altLang="en-US"/>
              <a:t>      create: (context) =&gt; CounterModel(),  </a:t>
            </a:r>
            <a:endParaRPr lang="en-US" altLang="en-US"/>
          </a:p>
          <a:p>
            <a:pPr algn="l"/>
            <a:r>
              <a:rPr lang="en-US" altLang="en-US"/>
              <a:t>      child: MyApp(),  </a:t>
            </a:r>
            <a:endParaRPr lang="en-US" altLang="en-US"/>
          </a:p>
          <a:p>
            <a:pPr algn="l"/>
            <a:r>
              <a:rPr lang="en-US" altLang="en-US"/>
              <a:t>    ),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8920"/>
            <a:ext cx="6908800" cy="36760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Scaffold(  </a:t>
            </a:r>
            <a:endParaRPr lang="en-US" altLang="en-US"/>
          </a:p>
          <a:p>
            <a:pPr algn="l"/>
            <a:r>
              <a:rPr lang="en-US" altLang="en-US"/>
              <a:t>      appBar: AppBar(title: Text('Counter with Provider')),  </a:t>
            </a:r>
            <a:endParaRPr lang="en-US" altLang="en-US"/>
          </a:p>
          <a:p>
            <a:pPr algn="l"/>
            <a:r>
              <a:rPr lang="en-US" altLang="en-US"/>
              <a:t>      body: Center(  </a:t>
            </a:r>
            <a:endParaRPr lang="en-US" altLang="en-US"/>
          </a:p>
          <a:p>
            <a:pPr algn="l"/>
            <a:r>
              <a:rPr lang="en-US" altLang="en-US"/>
              <a:t>        child: Consumer&lt;CounterModel&gt;(  </a:t>
            </a:r>
            <a:endParaRPr lang="en-US" altLang="en-US"/>
          </a:p>
          <a:p>
            <a:pPr algn="l"/>
            <a:r>
              <a:rPr lang="en-US" altLang="en-US"/>
              <a:t>          builder: (context, counterModel, child) =&gt; Text(  </a:t>
            </a:r>
            <a:endParaRPr lang="en-US" altLang="en-US"/>
          </a:p>
          <a:p>
            <a:pPr algn="l"/>
            <a:r>
              <a:rPr lang="en-US" altLang="en-US"/>
              <a:t>            'Counter: ${counterModel.counter}',  </a:t>
            </a:r>
            <a:endParaRPr lang="en-US" altLang="en-US"/>
          </a:p>
          <a:p>
            <a:pPr algn="l"/>
            <a:r>
              <a:rPr lang="en-US" altLang="en-US"/>
              <a:t>            style: TextStyle(fontSize: 24),  </a:t>
            </a:r>
            <a:endParaRPr lang="en-US" altLang="en-US"/>
          </a:p>
          <a:p>
            <a:pPr algn="l"/>
            <a:r>
              <a:rPr lang="en-US" altLang="en-US"/>
              <a:t>          ),  </a:t>
            </a:r>
            <a:endParaRPr lang="en-US" altLang="en-US"/>
          </a:p>
          <a:p>
            <a:pPr algn="l"/>
            <a:r>
              <a:rPr lang="en-US" altLang="en-US"/>
              <a:t>        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  floatingActionButton: FloatingActionButton(  </a:t>
            </a:r>
            <a:endParaRPr lang="en-US" altLang="en-US"/>
          </a:p>
          <a:p>
            <a:pPr algn="l"/>
            <a:r>
              <a:rPr lang="en-US" altLang="en-US"/>
              <a:t>        onPressed: () =&gt; context.read&lt;CounterModel&gt;().increment(),  </a:t>
            </a:r>
            <a:endParaRPr lang="en-US" altLang="en-US"/>
          </a:p>
          <a:p>
            <a:pPr algn="l"/>
            <a:r>
              <a:rPr lang="en-US" altLang="en-US"/>
              <a:t>        child: Icon(Icons.add),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Riverpod?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Riverpod Basics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Riverpod?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modern state management solution.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Improves over Provider with simpler syntax and better performance.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Benefits of Riverpod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Compile-time safety.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No BuildContext required to access providers.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Steps to Use Riverpod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Steps to Use Riverpod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flutter_riverpod package to pubspec.yaml.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Define providers using Provider or StateNotifierProvider.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Consume providers using ConsumerWidget or ref.watch.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R</a:t>
            </a:r>
            <a:r>
              <a:rPr lang="en-US" altLang="en-US">
                <a:sym typeface="+mn-ea"/>
              </a:rPr>
              <a:t>iverpod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10826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'package:flutter_riverpod/flutter_riverpod.dart';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final counterProvider = StateProvider&lt;int&gt;((ref) =&gt; 0);  </a:t>
            </a:r>
            <a:endParaRPr lang="en-US" alt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4157345"/>
            <a:ext cx="6908800" cy="11233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  </a:t>
            </a:r>
            <a:endParaRPr lang="en-US" altLang="en-US"/>
          </a:p>
          <a:p>
            <a:pPr algn="l"/>
            <a:r>
              <a:rPr lang="en-US" altLang="en-US"/>
              <a:t>  runApp(ProviderScope(child: MyApp()));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Example: Counter App with Provider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05735"/>
            <a:ext cx="6908800" cy="409892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'package:flutter_riverpod/flutter_riverpod.dart';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class CounterScreen extends ConsumerWidget {  </a:t>
            </a:r>
            <a:endParaRPr lang="en-US" altLang="en-US"/>
          </a:p>
          <a:p>
            <a:pPr algn="l"/>
            <a:r>
              <a:rPr lang="en-US" altLang="en-US"/>
              <a:t>  @override  </a:t>
            </a:r>
            <a:endParaRPr lang="en-US" altLang="en-US"/>
          </a:p>
          <a:p>
            <a:pPr algn="l"/>
            <a:r>
              <a:rPr lang="en-US" altLang="en-US"/>
              <a:t>  Widget build(BuildContext context, WidgetRef ref) {  </a:t>
            </a:r>
            <a:endParaRPr lang="en-US" altLang="en-US"/>
          </a:p>
          <a:p>
            <a:pPr algn="l"/>
            <a:r>
              <a:rPr lang="en-US" altLang="en-US"/>
              <a:t>    final counter = ref.watch(counterProvider);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  return Scaffold(  </a:t>
            </a:r>
            <a:endParaRPr lang="en-US" altLang="en-US"/>
          </a:p>
          <a:p>
            <a:pPr algn="l"/>
            <a:r>
              <a:rPr lang="en-US" altLang="en-US"/>
              <a:t>      appBar: AppBar(title: Text('Counter with Riverpod')),  </a:t>
            </a:r>
            <a:endParaRPr lang="en-US" altLang="en-US"/>
          </a:p>
          <a:p>
            <a:pPr algn="l"/>
            <a:r>
              <a:rPr lang="en-US" altLang="en-US"/>
              <a:t>      body: Center(  </a:t>
            </a:r>
            <a:endParaRPr lang="en-US" altLang="en-US"/>
          </a:p>
          <a:p>
            <a:pPr algn="l"/>
            <a:r>
              <a:rPr lang="en-US" altLang="en-US"/>
              <a:t>        child: Text('Counter: $counter', style: TextStyle(fontSize: 24)),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  floatingActionButton: FloatingActionButton(  </a:t>
            </a:r>
            <a:endParaRPr lang="en-US" altLang="en-US"/>
          </a:p>
          <a:p>
            <a:pPr algn="l"/>
            <a:r>
              <a:rPr lang="en-US" altLang="en-US"/>
              <a:t>        onPressed: () =&gt; ref.read(counterProvider.notifier).state++,  </a:t>
            </a:r>
            <a:endParaRPr lang="en-US" altLang="en-US"/>
          </a:p>
          <a:p>
            <a:pPr algn="l"/>
            <a:r>
              <a:rPr lang="en-US" altLang="en-US"/>
              <a:t>        child: Icon(Icons.add),  </a:t>
            </a:r>
            <a:endParaRPr lang="en-US" altLang="en-US"/>
          </a:p>
          <a:p>
            <a:pPr algn="l"/>
            <a:r>
              <a:rPr lang="en-US" altLang="en-US"/>
              <a:t>      ),  </a:t>
            </a:r>
            <a:endParaRPr lang="en-US" altLang="en-US"/>
          </a:p>
          <a:p>
            <a:pPr algn="l"/>
            <a:r>
              <a:rPr lang="en-US" altLang="en-US"/>
              <a:t>    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todo app using Provider to manage the list of todos.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Develop a theme switcher app (light/dark) using Riverpod, where the theme state is shared across multiple screens.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State Management?, Why State Management Matters?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Provider?, Steps to Use Provider.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State Management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Provider for State Management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Riverpod?, Steps to Use Riverpod.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Riverpod Basics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State Management?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State Management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State Management?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State: The data that affects the app’s UI.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 Management: The technique to manage and share app state across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 of State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Ephemeral State: Local and short-lived (e.g., UI changes in a single screen).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App State: Shared and global (e.g., user authentication, settings).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State Management Matters</a:t>
            </a:r>
            <a:r>
              <a:rPr lang="en-US" altLang="en-US">
                <a:sym typeface="+mn-ea"/>
              </a:rPr>
              <a:t>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Simplifies data flow across widgets.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the app responds correctly to user actions and data changes.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Try Managing State with setState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When to Use setState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Suitable for simple UI updates in a single widget or screen.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Should not be used for complex or global state management.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Basic Usage Example: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209540"/>
            <a:ext cx="6908800" cy="123126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setState(() {  </a:t>
            </a:r>
            <a:endParaRPr lang="en-US" altLang="en-US"/>
          </a:p>
          <a:p>
            <a:pPr algn="l"/>
            <a:r>
              <a:rPr lang="en-US" altLang="en-US"/>
              <a:t>  // Update the state variable  </a:t>
            </a:r>
            <a:endParaRPr lang="en-US" altLang="en-US"/>
          </a:p>
          <a:p>
            <a:pPr algn="l"/>
            <a:r>
              <a:rPr lang="en-US" altLang="en-US"/>
              <a:t>  counter++;  </a:t>
            </a:r>
            <a:endParaRPr lang="en-US" altLang="en-US"/>
          </a:p>
          <a:p>
            <a:pPr algn="l"/>
            <a:r>
              <a:rPr lang="en-US" altLang="en-US"/>
              <a:t>})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Limitations of setState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Does not scale for complex apps.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Requires manual state lifting for sharing data between widgets.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5391</Words>
  <Application>WPS Presentation</Application>
  <PresentationFormat/>
  <Paragraphs>279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InheritedWidget and ScopedModel</vt:lpstr>
      <vt:lpstr>Custom Widgets.</vt:lpstr>
      <vt:lpstr>What are Custom Widgets?</vt:lpstr>
      <vt:lpstr>What is State Management?</vt:lpstr>
      <vt:lpstr>Why State Management Matters?</vt:lpstr>
      <vt:lpstr>Example: Custom Button Widget</vt:lpstr>
      <vt:lpstr>Animation Widgets.</vt:lpstr>
      <vt:lpstr>AnimatedContainer</vt:lpstr>
      <vt:lpstr>Hero Animation</vt:lpstr>
      <vt:lpstr>Example: Counter App with Provider</vt:lpstr>
      <vt:lpstr>Example: Counter App with Provider</vt:lpstr>
      <vt:lpstr>InheritedWidget and ScopedModel.</vt:lpstr>
      <vt:lpstr>What is InheritedWidget?</vt:lpstr>
      <vt:lpstr>What is Riverpod?</vt:lpstr>
      <vt:lpstr>Example: Counter App with Provider</vt:lpstr>
      <vt:lpstr>Example: Counter App with Provider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46</cp:revision>
  <dcterms:created xsi:type="dcterms:W3CDTF">2024-08-09T15:20:00Z</dcterms:created>
  <dcterms:modified xsi:type="dcterms:W3CDTF">2024-12-16T08:13:14Z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