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19" r:id="rId10"/>
    <p:sldId id="566" r:id="rId11"/>
    <p:sldId id="567" r:id="rId12"/>
    <p:sldId id="585" r:id="rId13"/>
    <p:sldId id="480" r:id="rId14"/>
    <p:sldId id="586" r:id="rId15"/>
    <p:sldId id="568" r:id="rId16"/>
    <p:sldId id="587" r:id="rId17"/>
    <p:sldId id="351" r:id="rId18"/>
    <p:sldId id="362" r:id="rId19"/>
    <p:sldId id="571" r:id="rId20"/>
    <p:sldId id="572" r:id="rId21"/>
    <p:sldId id="361" r:id="rId22"/>
    <p:sldId id="588" r:id="rId23"/>
    <p:sldId id="589" r:id="rId24"/>
    <p:sldId id="590" r:id="rId25"/>
    <p:sldId id="591" r:id="rId26"/>
    <p:sldId id="592" r:id="rId27"/>
    <p:sldId id="593" r:id="rId28"/>
    <p:sldId id="394" r:id="rId29"/>
    <p:sldId id="397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500000000000000"/>
      <p:italic r:id="rId40"/>
      <p:boldItalic r:id="rId41"/>
    </p:embeddedFont>
    <p:embeddedFont>
      <p:font typeface="Homemade Apple" panose="02000000000000000000"/>
      <p:regular r:id="rId42"/>
      <p:boldItalic r:id="rId43"/>
    </p:embeddedFont>
    <p:embeddedFont>
      <p:font typeface="Aldhabi" panose="01000000000000000000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/>
              <a:t>7</a:t>
            </a:r>
            <a:r>
              <a:rPr lang="en-GB"/>
              <a:t>:</a:t>
            </a:r>
            <a:r>
              <a:t> </a:t>
            </a:r>
            <a:r>
              <a:rPr lang="en-US" altLang="en-US"/>
              <a:t>Dart Syntax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Variables and Data Types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Null safety: Use ? for nullable variables.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8750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String? nullableName;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Defining Functions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625" y="2790285"/>
            <a:ext cx="8284500" cy="2491800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Positional parameters: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651125"/>
            <a:ext cx="6908800" cy="10833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greet() {</a:t>
            </a:r>
            <a:endParaRPr lang="en-US" altLang="en-US"/>
          </a:p>
          <a:p>
            <a:pPr algn="l"/>
            <a:r>
              <a:rPr lang="en-US" altLang="en-US"/>
              <a:t>  print("Hello, World!");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63720"/>
            <a:ext cx="6908800" cy="11328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greet(String name) {</a:t>
            </a:r>
            <a:endParaRPr lang="en-US" altLang="en-US"/>
          </a:p>
          <a:p>
            <a:pPr algn="l"/>
            <a:r>
              <a:rPr lang="en-US" altLang="en-US"/>
              <a:t>  print("Hello, $name!");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Defining Functions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625" y="2790285"/>
            <a:ext cx="8284500" cy="24918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Optional named parameters: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49650"/>
            <a:ext cx="690880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greet({String? name}) {</a:t>
            </a:r>
            <a:endParaRPr lang="en-US" altLang="en-US"/>
          </a:p>
          <a:p>
            <a:pPr algn="l"/>
            <a:r>
              <a:rPr lang="en-US" altLang="en-US"/>
              <a:t>  print("Hello, ${name ?? 'Guest'}!");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Return Values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889250"/>
            <a:ext cx="6908800" cy="1118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add(int a, int b) {</a:t>
            </a:r>
            <a:endParaRPr lang="en-US" altLang="en-US"/>
          </a:p>
          <a:p>
            <a:pPr algn="l"/>
            <a:r>
              <a:rPr lang="en-US" altLang="en-US"/>
              <a:t>  return a + b;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Arrow Functions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889250"/>
            <a:ext cx="6908800" cy="7531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square(int x) =&gt; x * x;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Lists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Collections in Dart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Lists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Mutable:</a:t>
            </a: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Immutable: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180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List&lt;int&gt; numbers = [1, 2, 3];</a:t>
            </a:r>
            <a:endParaRPr lang="en-US" altLang="en-US"/>
          </a:p>
          <a:p>
            <a:pPr algn="l"/>
            <a:r>
              <a:rPr lang="en-US" altLang="en-US"/>
              <a:t>numbers.add(4);</a:t>
            </a:r>
            <a:endParaRPr lang="en-US" altLang="en-US"/>
          </a:p>
          <a:p>
            <a:pPr algn="l"/>
            <a:r>
              <a:rPr lang="en-US" altLang="en-US"/>
              <a:t>print(numbers); // [1, 2, 3, 4]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230495"/>
            <a:ext cx="6908800" cy="8248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var immutableList = const [1, 2, 3];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Sets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Unique elements: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0388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Set&lt;String&gt; fruits = {"Apple", "Banana", "Apple"};</a:t>
            </a:r>
            <a:endParaRPr lang="en-US" altLang="en-US"/>
          </a:p>
          <a:p>
            <a:pPr algn="l"/>
            <a:r>
              <a:rPr lang="en-US" altLang="en-US"/>
              <a:t>print(fruits); // {Apple, Banana}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Maps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Key-value pairs: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0388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Map&lt;String, int&gt; scores = {"Alice": 90, "Bob": 80};</a:t>
            </a:r>
            <a:endParaRPr lang="en-US" altLang="en-US"/>
          </a:p>
          <a:p>
            <a:pPr algn="l"/>
            <a:r>
              <a:rPr lang="en-US" altLang="en-US"/>
              <a:t>print(scores["Alice"]); // 90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Conditionals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Control Flow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if-else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7202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age = 20;</a:t>
            </a:r>
            <a:endParaRPr lang="en-US" altLang="en-US"/>
          </a:p>
          <a:p>
            <a:pPr algn="l"/>
            <a:r>
              <a:rPr lang="en-US" altLang="en-US"/>
              <a:t>if (age &gt;= 18) {</a:t>
            </a:r>
            <a:endParaRPr lang="en-US" altLang="en-US"/>
          </a:p>
          <a:p>
            <a:pPr algn="l"/>
            <a:r>
              <a:rPr lang="en-US" altLang="en-US"/>
              <a:t>  print("You are an adult.");</a:t>
            </a:r>
            <a:endParaRPr lang="en-US" altLang="en-US"/>
          </a:p>
          <a:p>
            <a:pPr algn="l"/>
            <a:r>
              <a:rPr lang="en-US" altLang="en-US"/>
              <a:t>} else {</a:t>
            </a:r>
            <a:endParaRPr lang="en-US" altLang="en-US"/>
          </a:p>
          <a:p>
            <a:pPr algn="l"/>
            <a:r>
              <a:rPr lang="en-US" altLang="en-US"/>
              <a:t>  print("You are a minor.");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Ternary operator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8356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 message = (age &gt;= 18) ? "Adult" : "Minor";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For loop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0788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for (int i = 0; i &lt; 5; i++) {</a:t>
            </a:r>
            <a:endParaRPr lang="en-US" altLang="en-US"/>
          </a:p>
          <a:p>
            <a:pPr algn="l"/>
            <a:r>
              <a:rPr lang="en-US" altLang="en-US"/>
              <a:t>  print("Count: $i");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While loop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526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counter = 0;</a:t>
            </a:r>
            <a:endParaRPr lang="en-US" altLang="en-US"/>
          </a:p>
          <a:p>
            <a:pPr algn="l"/>
            <a:r>
              <a:rPr lang="en-US" altLang="en-US"/>
              <a:t>while (counter &lt; 3) {</a:t>
            </a:r>
            <a:endParaRPr lang="en-US" altLang="en-US"/>
          </a:p>
          <a:p>
            <a:pPr algn="l"/>
            <a:r>
              <a:rPr lang="en-US" altLang="en-US"/>
              <a:t>  print("Counter: $counter");</a:t>
            </a:r>
            <a:endParaRPr lang="en-US" altLang="en-US"/>
          </a:p>
          <a:p>
            <a:pPr algn="l"/>
            <a:r>
              <a:rPr lang="en-US" altLang="en-US"/>
              <a:t>  counter++;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For-each loop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4135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List&lt;String&gt; names = ["Alice", "Bob", "Charlie"];</a:t>
            </a:r>
            <a:endParaRPr lang="en-US" altLang="en-US"/>
          </a:p>
          <a:p>
            <a:pPr algn="l"/>
            <a:r>
              <a:rPr lang="en-US" altLang="en-US"/>
              <a:t>for (var name in names) {</a:t>
            </a:r>
            <a:endParaRPr lang="en-US" altLang="en-US"/>
          </a:p>
          <a:p>
            <a:pPr algn="l"/>
            <a:r>
              <a:rPr lang="en-US" altLang="en-US"/>
              <a:t>  print(name);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Switch-Case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2809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 day = "Monday";</a:t>
            </a:r>
            <a:endParaRPr lang="en-US" altLang="en-US"/>
          </a:p>
          <a:p>
            <a:pPr algn="l"/>
            <a:r>
              <a:rPr lang="en-US" altLang="en-US"/>
              <a:t>switch (day) {</a:t>
            </a:r>
            <a:endParaRPr lang="en-US" altLang="en-US"/>
          </a:p>
          <a:p>
            <a:pPr algn="l"/>
            <a:r>
              <a:rPr lang="en-US" altLang="en-US"/>
              <a:t>  case "Monday":</a:t>
            </a:r>
            <a:endParaRPr lang="en-US" altLang="en-US"/>
          </a:p>
          <a:p>
            <a:pPr algn="l"/>
            <a:r>
              <a:rPr lang="en-US" altLang="en-US"/>
              <a:t>    print("Start of the work week!");</a:t>
            </a:r>
            <a:endParaRPr lang="en-US" altLang="en-US"/>
          </a:p>
          <a:p>
            <a:pPr algn="l"/>
            <a:r>
              <a:rPr lang="en-US" altLang="en-US"/>
              <a:t>    break;</a:t>
            </a:r>
            <a:endParaRPr lang="en-US" altLang="en-US"/>
          </a:p>
          <a:p>
            <a:pPr algn="l"/>
            <a:r>
              <a:rPr lang="en-US" altLang="en-US"/>
              <a:t>  case "Friday":</a:t>
            </a:r>
            <a:endParaRPr lang="en-US" altLang="en-US"/>
          </a:p>
          <a:p>
            <a:pPr algn="l"/>
            <a:r>
              <a:rPr lang="en-US" altLang="en-US"/>
              <a:t>    print("Almost weekend!");</a:t>
            </a:r>
            <a:endParaRPr lang="en-US" altLang="en-US"/>
          </a:p>
          <a:p>
            <a:pPr algn="l"/>
            <a:r>
              <a:rPr lang="en-US" altLang="en-US"/>
              <a:t>    break;</a:t>
            </a:r>
            <a:endParaRPr lang="en-US" altLang="en-US"/>
          </a:p>
          <a:p>
            <a:pPr algn="l"/>
            <a:r>
              <a:rPr lang="en-US" altLang="en-US"/>
              <a:t>  default:</a:t>
            </a:r>
            <a:endParaRPr lang="en-US" altLang="en-US"/>
          </a:p>
          <a:p>
            <a:pPr algn="l"/>
            <a:r>
              <a:rPr lang="en-US" altLang="en-US"/>
              <a:t>    print("Just another day.");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Write a function to calculate the factorial of a number using a for loop.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Implement a program that takes a map of students and their scores. Use a loop to print only the names of students who scored above 80.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Functions, Parameters, Return Values, Arrow Functions.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Lists, Sets, Maps.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Functions in Dart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Collections in Dart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Conditionals, Loops, Switch-Case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Control Flow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Functions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Functions in Dart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Dart is a modern, object-oriented programming language developed by Google.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Primarily used for building Flutter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Strongly typed with support for both static and dynamic typing.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Null safety to reduce runtime errors.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Easy-to-learn syntax inspired by Java, C++, and JavaScript.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Syntax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Dart programs start execution from the main() function.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612515"/>
            <a:ext cx="6908800" cy="1019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print("Hello, Dart!");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Comments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Single-line: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Multi-line: 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019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// This is a single-line comment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5281295"/>
            <a:ext cx="6908800" cy="1019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/*</a:t>
            </a:r>
            <a:endParaRPr lang="en-US" altLang="en-US"/>
          </a:p>
          <a:p>
            <a:pPr algn="l"/>
            <a:r>
              <a:rPr lang="en-US" altLang="en-US"/>
              <a:t> This is a multi-line comment.</a:t>
            </a:r>
            <a:endParaRPr lang="en-US" altLang="en-US"/>
          </a:p>
          <a:p>
            <a:pPr algn="l"/>
            <a:r>
              <a:rPr lang="en-US" altLang="en-US"/>
              <a:t>*/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Variables and Data Types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Declaring variables with types or using var.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final and const for immutable variables.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759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age = 25;</a:t>
            </a:r>
            <a:endParaRPr lang="en-US" altLang="en-US"/>
          </a:p>
          <a:p>
            <a:pPr algn="l"/>
            <a:r>
              <a:rPr lang="en-US" altLang="en-US"/>
              <a:t>var name = "Alice"; // Type inferred as String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5341620"/>
            <a:ext cx="6908800" cy="9537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city = "Cairo";</a:t>
            </a:r>
            <a:endParaRPr lang="en-US" altLang="en-US"/>
          </a:p>
          <a:p>
            <a:pPr algn="l"/>
            <a:r>
              <a:rPr lang="en-US" altLang="en-US"/>
              <a:t>const pi = 3.14159;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4180</Words>
  <Application>WPS Presentation</Application>
  <PresentationFormat/>
  <Paragraphs>329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Control Flow</vt:lpstr>
      <vt:lpstr>Overview of Android Development (Kotlin).</vt:lpstr>
      <vt:lpstr>Introduction to Android Development</vt:lpstr>
      <vt:lpstr>Kotlin Overview</vt:lpstr>
      <vt:lpstr>Android Development Basics</vt:lpstr>
      <vt:lpstr>Example: Hello World in Kotlin</vt:lpstr>
      <vt:lpstr>Variables and Data Types</vt:lpstr>
      <vt:lpstr>Introduction to iOS Development</vt:lpstr>
      <vt:lpstr>Defining Functions</vt:lpstr>
      <vt:lpstr>Swift Overview</vt:lpstr>
      <vt:lpstr>Return Values</vt:lpstr>
      <vt:lpstr>Overview of iOS Development (Swift).</vt:lpstr>
      <vt:lpstr>What is Cross-Platform Development?</vt:lpstr>
      <vt:lpstr>React Native Overview</vt:lpstr>
      <vt:lpstr>Benefits of Cross-Platform Development</vt:lpstr>
      <vt:lpstr>Introduction to Cross-Platform Development.</vt:lpstr>
      <vt:lpstr>Sets</vt:lpstr>
      <vt:lpstr>if-else</vt:lpstr>
      <vt:lpstr>Ternary operator</vt:lpstr>
      <vt:lpstr>For loop</vt:lpstr>
      <vt:lpstr>While loop</vt:lpstr>
      <vt:lpstr>For-each loop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22</cp:revision>
  <dcterms:created xsi:type="dcterms:W3CDTF">2024-08-09T15:20:00Z</dcterms:created>
  <dcterms:modified xsi:type="dcterms:W3CDTF">2024-11-28T18:54:25Z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1033-12.2.0.18911</vt:lpwstr>
  </property>
</Properties>
</file>