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415" r:id="rId6"/>
    <p:sldId id="416" r:id="rId7"/>
    <p:sldId id="258" r:id="rId8"/>
    <p:sldId id="260" r:id="rId9"/>
    <p:sldId id="306" r:id="rId10"/>
    <p:sldId id="519" r:id="rId11"/>
    <p:sldId id="566" r:id="rId12"/>
    <p:sldId id="567" r:id="rId13"/>
    <p:sldId id="351" r:id="rId14"/>
    <p:sldId id="362" r:id="rId15"/>
    <p:sldId id="571" r:id="rId16"/>
    <p:sldId id="608" r:id="rId17"/>
    <p:sldId id="572" r:id="rId18"/>
    <p:sldId id="607" r:id="rId19"/>
    <p:sldId id="361" r:id="rId20"/>
    <p:sldId id="588" r:id="rId21"/>
    <p:sldId id="609" r:id="rId22"/>
    <p:sldId id="610" r:id="rId23"/>
    <p:sldId id="611" r:id="rId24"/>
    <p:sldId id="589" r:id="rId25"/>
    <p:sldId id="394" r:id="rId26"/>
    <p:sldId id="397" r:id="rId27"/>
    <p:sldId id="398" r:id="rId28"/>
    <p:sldId id="399" r:id="rId29"/>
    <p:sldId id="400" r:id="rId30"/>
    <p:sldId id="401" r:id="rId31"/>
  </p:sldIdLst>
  <p:sldSz cx="12192000" cy="6858000"/>
  <p:notesSz cx="6858000" cy="9144000"/>
  <p:embeddedFontLst>
    <p:embeddedFont>
      <p:font typeface="Calistoga"/>
      <p:regular r:id="rId35"/>
    </p:embeddedFont>
    <p:embeddedFont>
      <p:font typeface="Antic Slab"/>
      <p:regular r:id="rId36"/>
    </p:embeddedFont>
    <p:embeddedFont>
      <p:font typeface="Poppins"/>
      <p:regular r:id="rId37"/>
      <p:italic r:id="rId38"/>
      <p:boldItalic r:id="rId39"/>
    </p:embeddedFont>
    <p:embeddedFont>
      <p:font typeface="Homemade Apple" panose="02000000000000000000"/>
      <p:regular r:id="rId40"/>
      <p:boldItalic r:id="rId41"/>
    </p:embeddedFont>
    <p:embeddedFont>
      <p:font typeface="Aldhabi" panose="01000000000000000000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hyperlink" Target="https://flutter.dev/" TargetMode="Externa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9</a:t>
            </a:r>
            <a:r>
              <a:rPr lang="en-GB"/>
              <a:t>:</a:t>
            </a:r>
            <a:r>
              <a:t> </a:t>
            </a:r>
            <a:r>
              <a:rPr lang="en-US" altLang="en-US"/>
              <a:t>Getting Started with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Folders and Files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Widget Tree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Key Folders and Files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lib/: Contains the main Dart code.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main.dart: Entry point of the application.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pubspec.yaml: Manages app dependencies, assets, and fonts.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android/ and ios/: Native platform-specific files.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test/: Contains unit and widget tests.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Exploring main.dart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17907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runApp(MyApp());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Exploring main.dart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04440"/>
            <a:ext cx="6908800" cy="3775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MyApp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MaterialApp(</a:t>
            </a:r>
            <a:endParaRPr lang="en-US" altLang="en-US"/>
          </a:p>
          <a:p>
            <a:pPr algn="l"/>
            <a:r>
              <a:rPr lang="en-US" altLang="en-US"/>
              <a:t>      home: Scaffold(</a:t>
            </a:r>
            <a:endParaRPr lang="en-US" altLang="en-US"/>
          </a:p>
          <a:p>
            <a:pPr algn="l"/>
            <a:r>
              <a:rPr lang="en-US" altLang="en-US"/>
              <a:t>        appBar: AppBar(</a:t>
            </a:r>
            <a:endParaRPr lang="en-US" altLang="en-US"/>
          </a:p>
          <a:p>
            <a:pPr algn="l"/>
            <a:r>
              <a:rPr lang="en-US" altLang="en-US"/>
              <a:t>          title: Text("Hello Flutter"),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  body: Center(</a:t>
            </a:r>
            <a:endParaRPr lang="en-US" altLang="en-US"/>
          </a:p>
          <a:p>
            <a:pPr algn="l"/>
            <a:r>
              <a:rPr lang="en-US" altLang="en-US"/>
              <a:t>          child: Text("Welcome to Flutter!"),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What is a Widget?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building block of the Flutter UI.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Everything in Flutter is a widget, from buttons to layout containers.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Widget Tree Structure: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Represents how widgets are nested within each other.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Hierarchical structure starting from the root widget (e.g., MaterialApp).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Example of a Widget Tree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04440"/>
            <a:ext cx="6908800" cy="42322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runApp(MaterialApp(</a:t>
            </a:r>
            <a:endParaRPr lang="en-US" altLang="en-US"/>
          </a:p>
          <a:p>
            <a:pPr algn="l"/>
            <a:r>
              <a:rPr lang="en-US" altLang="en-US"/>
              <a:t>    home: Scaffold(</a:t>
            </a:r>
            <a:endParaRPr lang="en-US" altLang="en-US"/>
          </a:p>
          <a:p>
            <a:pPr algn="l"/>
            <a:r>
              <a:rPr lang="en-US" altLang="en-US"/>
              <a:t>      appBar: AppBar(</a:t>
            </a:r>
            <a:endParaRPr lang="en-US" altLang="en-US"/>
          </a:p>
          <a:p>
            <a:pPr algn="l"/>
            <a:r>
              <a:rPr lang="en-US" altLang="en-US"/>
              <a:t>        title: Text("My App"),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  body: Column(</a:t>
            </a:r>
            <a:endParaRPr lang="en-US" altLang="en-US"/>
          </a:p>
          <a:p>
            <a:pPr algn="l"/>
            <a:r>
              <a:rPr lang="en-US" altLang="en-US"/>
              <a:t>        children: [</a:t>
            </a:r>
            <a:endParaRPr lang="en-US" altLang="en-US"/>
          </a:p>
          <a:p>
            <a:pPr algn="l"/>
            <a:r>
              <a:rPr lang="en-US" altLang="en-US"/>
              <a:t>          Text("Hello, Flutter!"),</a:t>
            </a:r>
            <a:endParaRPr lang="en-US" altLang="en-US"/>
          </a:p>
          <a:p>
            <a:pPr algn="l"/>
            <a:r>
              <a:rPr lang="en-US" altLang="en-US"/>
              <a:t>          ElevatedButton(</a:t>
            </a:r>
            <a:endParaRPr lang="en-US" altLang="en-US"/>
          </a:p>
          <a:p>
            <a:pPr algn="l"/>
            <a:r>
              <a:rPr lang="en-US" altLang="en-US"/>
              <a:t>            onPressed: () {},</a:t>
            </a:r>
            <a:endParaRPr lang="en-US" altLang="en-US"/>
          </a:p>
          <a:p>
            <a:pPr algn="l"/>
            <a:r>
              <a:rPr lang="en-US" altLang="en-US"/>
              <a:t>            child: Text("Click Me"),</a:t>
            </a:r>
            <a:endParaRPr lang="en-US" altLang="en-US"/>
          </a:p>
          <a:p>
            <a:pPr algn="l"/>
            <a:r>
              <a:rPr lang="en-US" altLang="en-US"/>
              <a:t>          ),</a:t>
            </a:r>
            <a:endParaRPr lang="en-US" altLang="en-US"/>
          </a:p>
          <a:p>
            <a:pPr algn="l"/>
            <a:r>
              <a:rPr lang="en-US" altLang="en-US"/>
              <a:t>        ],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),</a:t>
            </a:r>
            <a:endParaRPr lang="en-US" altLang="en-US"/>
          </a:p>
          <a:p>
            <a:pPr algn="l"/>
            <a:r>
              <a:rPr lang="en-US" altLang="en-US"/>
              <a:t>  ));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Stateless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Stateless vs Stateful Widgets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Stateless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Immutable and does not change its state during runtime.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Best for static UI elements.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927475"/>
            <a:ext cx="6908800" cy="17500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MyStatelessWidget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Text("I am Stateless!");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Stateful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Can change its state dynamically during runtime.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Useful for interactive components like buttons and forms.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927475"/>
            <a:ext cx="6908800" cy="17500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MyStatelessWidget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Text("I am Stateless!");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Stateful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2300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MyStatefulWidget extends StatefulWidget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_MyStatefulWidgetState createState() =&gt; _MyStatefulWidgetState();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_MyStatefulWidgetState extends State&lt;MyStatefulWidget&gt; {</a:t>
            </a:r>
            <a:endParaRPr lang="en-US" altLang="en-US"/>
          </a:p>
          <a:p>
            <a:pPr algn="l"/>
            <a:r>
              <a:rPr lang="en-US" altLang="en-US"/>
              <a:t>  int counter = 0;</a:t>
            </a:r>
            <a:endParaRPr lang="en-US" altLang="en-US"/>
          </a:p>
          <a:p>
            <a:pPr algn="l"/>
            <a:r>
              <a:rPr lang="en-US" altLang="en-US"/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Stateful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03805"/>
            <a:ext cx="6908800" cy="42525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Column(</a:t>
            </a:r>
            <a:endParaRPr lang="en-US" altLang="en-US"/>
          </a:p>
          <a:p>
            <a:pPr algn="l"/>
            <a:r>
              <a:rPr lang="en-US" altLang="en-US"/>
              <a:t>      children: [</a:t>
            </a:r>
            <a:endParaRPr lang="en-US" altLang="en-US"/>
          </a:p>
          <a:p>
            <a:pPr algn="l"/>
            <a:r>
              <a:rPr lang="en-US" altLang="en-US"/>
              <a:t>        Text("Counter: $counter"),</a:t>
            </a:r>
            <a:endParaRPr lang="en-US" altLang="en-US"/>
          </a:p>
          <a:p>
            <a:pPr algn="l"/>
            <a:r>
              <a:rPr lang="en-US" altLang="en-US"/>
              <a:t>        ElevatedButton(</a:t>
            </a:r>
            <a:endParaRPr lang="en-US" altLang="en-US"/>
          </a:p>
          <a:p>
            <a:pPr algn="l"/>
            <a:r>
              <a:rPr lang="en-US" altLang="en-US"/>
              <a:t>          onPressed: () {</a:t>
            </a:r>
            <a:endParaRPr lang="en-US" altLang="en-US"/>
          </a:p>
          <a:p>
            <a:pPr algn="l"/>
            <a:r>
              <a:rPr lang="en-US" altLang="en-US"/>
              <a:t>            setState(() {</a:t>
            </a:r>
            <a:endParaRPr lang="en-US" altLang="en-US"/>
          </a:p>
          <a:p>
            <a:pPr algn="l"/>
            <a:r>
              <a:rPr lang="en-US" altLang="en-US"/>
              <a:t>              counter++;</a:t>
            </a:r>
            <a:endParaRPr lang="en-US" altLang="en-US"/>
          </a:p>
          <a:p>
            <a:pPr algn="l"/>
            <a:r>
              <a:rPr lang="en-US" altLang="en-US"/>
              <a:t>            });</a:t>
            </a:r>
            <a:endParaRPr lang="en-US" altLang="en-US"/>
          </a:p>
          <a:p>
            <a:pPr algn="l"/>
            <a:r>
              <a:rPr lang="en-US" altLang="en-US"/>
              <a:t>          },</a:t>
            </a:r>
            <a:endParaRPr lang="en-US" altLang="en-US"/>
          </a:p>
          <a:p>
            <a:pPr algn="l"/>
            <a:r>
              <a:rPr lang="en-US" altLang="en-US"/>
              <a:t>          child: Text("Increment"),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],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Comparison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Stateless Widget: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State Management: No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Rebuild on Changes: No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Cases: Static UI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Stateful </a:t>
            </a:r>
            <a:r>
              <a:rPr lang="en-US" altLang="en-US">
                <a:sym typeface="+mn-ea"/>
              </a:rPr>
              <a:t>Widget: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State Management: </a:t>
            </a:r>
            <a:r>
              <a:rPr lang="en-US" altLang="en-US"/>
              <a:t>Yes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Rebuild on Changes: </a:t>
            </a:r>
            <a:r>
              <a:rPr lang="en-US" altLang="en-US"/>
              <a:t>Yes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Use Cases: </a:t>
            </a:r>
            <a:r>
              <a:rPr lang="en-US" altLang="en-US"/>
              <a:t>Dynamic/Interactive UI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Set up your Flutter environment and create a new Flutter project.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Modify main.dart to display your name and a button that shows "Hello, [Your Name]" when clicked.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Create a stateful widget with two buttons: one to increment a counter and another to reset it to zero.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Installing Flutter, Setting Up a New Flutter Project.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Folders and Files, What is a Widget?.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Setting Up the Flutter Development Environment</a:t>
            </a:r>
            <a:endParaRPr lang="en-US" altLang="en-US" sz="20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Widget Tree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Stateless Widget, Stateful Widget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Stateless vs Stateful Widgets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Installing Flutter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Setting Up the Flutter Development Environment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Installing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Download Flutter SDK: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Visit </a:t>
            </a:r>
            <a:r>
              <a:rPr lang="en-US" altLang="en-US">
                <a:hlinkClick r:id="rId2" action="ppaction://hlinkfile"/>
              </a:rPr>
              <a:t>Flutter's official website</a:t>
            </a:r>
            <a:r>
              <a:rPr lang="en-US" altLang="en-US"/>
              <a:t>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Follow the installation instructions for your operating system (Windows, macOS, or Linux).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Flutter to PATH: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 the flutter command is accessible in your terminal or command prompt.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Installing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Android Studio: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Android Studio for the Android emulator and required SDKs.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 up an Android Virtual Device (AVD).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Xcode (macOS only):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Required for iOS development.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Visual Studio Code (or your preferred IDE):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Flutter and Dart extensions for IntelliSense and debugging.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Verifying the Installation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the following command in the terminal: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 all checks are resolved, including IDEs, SDKs, and emulators.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7219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doctor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a New Flutter Project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the flutter create command: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Open the project in your IDE (e.g., VS Code).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Launch the app on an emulator or connected device: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01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create my_first_app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341620"/>
            <a:ext cx="6908800" cy="6680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run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5576</Words>
  <Application>WPS Presentation</Application>
  <PresentationFormat/>
  <Paragraphs>314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Mastering Flutter: From Beginner to Pro.</vt:lpstr>
      <vt:lpstr>Do not skip any information without understanding it.</vt:lpstr>
      <vt:lpstr>Any questions?</vt:lpstr>
      <vt:lpstr>Stateless vs Stateful Widgets</vt:lpstr>
      <vt:lpstr>Setting Up the Flutter Development Environment.</vt:lpstr>
      <vt:lpstr>Installing Flutter</vt:lpstr>
      <vt:lpstr>Installing Flutter</vt:lpstr>
      <vt:lpstr>Verifying the Installation</vt:lpstr>
      <vt:lpstr>Setting Up a New Flutter Project</vt:lpstr>
      <vt:lpstr>Widget Tree.</vt:lpstr>
      <vt:lpstr>Key Folders and Files</vt:lpstr>
      <vt:lpstr>Exploring main.dart</vt:lpstr>
      <vt:lpstr>Exploring main.dart</vt:lpstr>
      <vt:lpstr>What is a Widget?</vt:lpstr>
      <vt:lpstr>Example of a Widget Tree</vt:lpstr>
      <vt:lpstr>Stateless vs Stateful Widgets.</vt:lpstr>
      <vt:lpstr>Stateless Widget</vt:lpstr>
      <vt:lpstr>Stateful Widget</vt:lpstr>
      <vt:lpstr>Stateful Widget</vt:lpstr>
      <vt:lpstr>Stateful Widget</vt:lpstr>
      <vt:lpstr>Comparison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26</cp:revision>
  <dcterms:created xsi:type="dcterms:W3CDTF">2024-08-09T15:20:00Z</dcterms:created>
  <dcterms:modified xsi:type="dcterms:W3CDTF">2024-12-02T11:54:38Z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