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3"/>
  </p:sldMasterIdLst>
  <p:notesMasterIdLst>
    <p:notesMasterId r:id="rId5"/>
  </p:notesMasterIdLst>
  <p:sldIdLst>
    <p:sldId id="256" r:id="rId4"/>
    <p:sldId id="415" r:id="rId6"/>
    <p:sldId id="416" r:id="rId7"/>
    <p:sldId id="258" r:id="rId8"/>
    <p:sldId id="260" r:id="rId9"/>
    <p:sldId id="306" r:id="rId10"/>
    <p:sldId id="519" r:id="rId11"/>
    <p:sldId id="566" r:id="rId12"/>
    <p:sldId id="567" r:id="rId13"/>
    <p:sldId id="351" r:id="rId14"/>
    <p:sldId id="362" r:id="rId15"/>
    <p:sldId id="571" r:id="rId16"/>
    <p:sldId id="623" r:id="rId17"/>
    <p:sldId id="625" r:id="rId18"/>
    <p:sldId id="624" r:id="rId19"/>
    <p:sldId id="608" r:id="rId20"/>
    <p:sldId id="626" r:id="rId21"/>
    <p:sldId id="361" r:id="rId22"/>
    <p:sldId id="588" r:id="rId23"/>
    <p:sldId id="609" r:id="rId24"/>
    <p:sldId id="394" r:id="rId25"/>
    <p:sldId id="397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/>
      <p:regular r:id="rId36"/>
      <p:italic r:id="rId37"/>
      <p:boldItalic r:id="rId38"/>
    </p:embeddedFont>
    <p:embeddedFont>
      <p:font typeface="Homemade Apple" panose="02000000000000000000"/>
      <p:regular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font" Target="fonts/font7.fntdata"/><Relationship Id="rId4" Type="http://schemas.openxmlformats.org/officeDocument/2006/relationships/slide" Target="slides/slide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10</a:t>
            </a:r>
            <a:r>
              <a:rPr lang="en-GB"/>
              <a:t>:</a:t>
            </a:r>
            <a:r>
              <a:t> </a:t>
            </a:r>
            <a:r>
              <a:rPr lang="en-US" altLang="en-US"/>
              <a:t>Pubspec and Permissions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Assets Integration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Assets, Fonts and Icons Integration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Assets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Adding Assets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Create an assets folder in the root directory.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subfolders like images, audio, etc.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Update pubspec.yaml to include the asset paths.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240020"/>
            <a:ext cx="6908800" cy="12636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flutter:</a:t>
            </a:r>
            <a:endParaRPr lang="en-US" altLang="en-US"/>
          </a:p>
          <a:p>
            <a:pPr algn="l"/>
            <a:r>
              <a:rPr lang="en-US" altLang="en-US"/>
              <a:t>  assets:</a:t>
            </a:r>
            <a:endParaRPr lang="en-US" altLang="en-US"/>
          </a:p>
          <a:p>
            <a:pPr algn="l"/>
            <a:r>
              <a:rPr lang="en-US" altLang="en-US"/>
              <a:t>    - assets/images/logo.png</a:t>
            </a:r>
            <a:endParaRPr lang="en-US" altLang="en-US"/>
          </a:p>
          <a:p>
            <a:pPr algn="l"/>
            <a:r>
              <a:rPr lang="en-US" altLang="en-US"/>
              <a:t>    - assets/audio/theme_song.mp3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Using Assets in Code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For images: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For audio files: Use relevant packages like audioplayers to play audio.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7442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Image.asset('assets/images/logo.png');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Fonts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Adding Custom Fonts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Download font files (e.g., from Google Fonts).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Place them in a fonts folder.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Update pubspec.yaml to configure the font.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Fonts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00120"/>
            <a:ext cx="6908800" cy="20383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flutter:</a:t>
            </a:r>
            <a:endParaRPr lang="en-US" altLang="en-US"/>
          </a:p>
          <a:p>
            <a:pPr algn="l"/>
            <a:r>
              <a:rPr lang="en-US" altLang="en-US"/>
              <a:t>  fonts:</a:t>
            </a:r>
            <a:endParaRPr lang="en-US" altLang="en-US"/>
          </a:p>
          <a:p>
            <a:pPr algn="l"/>
            <a:r>
              <a:rPr lang="en-US" altLang="en-US"/>
              <a:t>    - family: OpenSans</a:t>
            </a:r>
            <a:endParaRPr lang="en-US" altLang="en-US"/>
          </a:p>
          <a:p>
            <a:pPr algn="l"/>
            <a:r>
              <a:rPr lang="en-US" altLang="en-US"/>
              <a:t>      fonts:</a:t>
            </a:r>
            <a:endParaRPr lang="en-US" altLang="en-US"/>
          </a:p>
          <a:p>
            <a:pPr algn="l"/>
            <a:r>
              <a:rPr lang="en-US" altLang="en-US"/>
              <a:t>        - asset: fonts/OpenSans-Regular.ttf</a:t>
            </a:r>
            <a:endParaRPr lang="en-US" altLang="en-US"/>
          </a:p>
          <a:p>
            <a:pPr algn="l"/>
            <a:r>
              <a:rPr lang="en-US" altLang="en-US"/>
              <a:t>        - asset: fonts/OpenSans-Bold.ttf</a:t>
            </a:r>
            <a:endParaRPr lang="en-US" altLang="en-US"/>
          </a:p>
          <a:p>
            <a:pPr algn="l"/>
            <a:r>
              <a:rPr lang="en-US" altLang="en-US"/>
              <a:t>          weight: 700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Using Fonts in Code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8365"/>
            <a:ext cx="6908800" cy="13341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Text(</a:t>
            </a:r>
            <a:endParaRPr lang="en-US" altLang="en-US"/>
          </a:p>
          <a:p>
            <a:pPr algn="l"/>
            <a:r>
              <a:rPr lang="en-US" altLang="en-US"/>
              <a:t>  'Hello, Flutter!',</a:t>
            </a:r>
            <a:endParaRPr lang="en-US" altLang="en-US"/>
          </a:p>
          <a:p>
            <a:pPr algn="l"/>
            <a:r>
              <a:rPr lang="en-US" altLang="en-US"/>
              <a:t>  style: TextStyle(fontFamily: 'OpenSans', fontSize: 18),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Icons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Using Flutter's flutter_launcher_icons Package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the package to dev_dependencies.</a:t>
            </a: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icon configuration in pubspec.yaml.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876675"/>
            <a:ext cx="6908800" cy="7651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dev_dependencies:</a:t>
            </a:r>
            <a:endParaRPr lang="en-US" altLang="en-US"/>
          </a:p>
          <a:p>
            <a:pPr algn="l"/>
            <a:r>
              <a:rPr lang="en-US" altLang="en-US"/>
              <a:t>  flutter_launcher_icons: ^0.9.2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54295"/>
            <a:ext cx="6908800" cy="11385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flutter_icons:</a:t>
            </a:r>
            <a:endParaRPr lang="en-US" altLang="en-US"/>
          </a:p>
          <a:p>
            <a:pPr algn="l"/>
            <a:r>
              <a:rPr lang="en-US" altLang="en-US"/>
              <a:t>  android: true</a:t>
            </a:r>
            <a:endParaRPr lang="en-US" altLang="en-US"/>
          </a:p>
          <a:p>
            <a:pPr algn="l"/>
            <a:r>
              <a:rPr lang="en-US" altLang="en-US"/>
              <a:t>  ios: true</a:t>
            </a:r>
            <a:endParaRPr lang="en-US" altLang="en-US"/>
          </a:p>
          <a:p>
            <a:pPr algn="l"/>
            <a:r>
              <a:rPr lang="en-US" altLang="en-US"/>
              <a:t>  image_path: "assets/icons/app_icon.png"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Icons Integration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 altLang="en-US"/>
              <a:t>Run the command: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7143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pub run flutter_launcher_icons:main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AndroidManifest.xml?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Configuring AndroidManifest.xml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What is AndroidManifest.xml?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configuration file for Android apps.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Defines permissions, application name, and settings.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Adding Permissions For </a:t>
            </a:r>
            <a:r>
              <a:rPr lang="en-US" altLang="en-US">
                <a:sym typeface="+mn-ea"/>
              </a:rPr>
              <a:t>Android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Navigate to android/app/src/main/AndroidManifest.xml.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required permissions.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200015"/>
            <a:ext cx="6908800" cy="854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&lt;uses-permission android:name="android.permission.INTERNET" /&gt;</a:t>
            </a:r>
            <a:endParaRPr lang="en-US" altLang="en-US"/>
          </a:p>
          <a:p>
            <a:pPr algn="l"/>
            <a:r>
              <a:rPr lang="en-US" altLang="en-US"/>
              <a:t>&lt;uses-permission android:name="android.permission.CAMERA" /&gt;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Setting Application Name For </a:t>
            </a:r>
            <a:r>
              <a:rPr lang="en-US" altLang="en-US">
                <a:sym typeface="+mn-ea"/>
              </a:rPr>
              <a:t>Android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Modify label in the &lt;application&gt; tag: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10280"/>
            <a:ext cx="6908800" cy="12814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&lt;application</a:t>
            </a:r>
            <a:endParaRPr lang="en-US" altLang="en-US"/>
          </a:p>
          <a:p>
            <a:pPr algn="l"/>
            <a:r>
              <a:rPr lang="en-US" altLang="en-US"/>
              <a:t>    android:label="My Flutter App"</a:t>
            </a:r>
            <a:endParaRPr lang="en-US" altLang="en-US"/>
          </a:p>
          <a:p>
            <a:pPr algn="l"/>
            <a:r>
              <a:rPr lang="en-US" altLang="en-US"/>
              <a:t>    android:icon="@mipmap/ic_launcher"&gt;</a:t>
            </a:r>
            <a:endParaRPr lang="en-US" altLang="en-US"/>
          </a:p>
          <a:p>
            <a:pPr algn="l"/>
            <a:r>
              <a:rPr lang="en-US" altLang="en-US"/>
              <a:t>&lt;/application&gt;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new Flutter project that uses: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custom font for all text.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custom app icon.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Images.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permissions for accessing the internet and camera.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Change the app name to arabic name.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Submit your project with a screenshot of the running app.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pubspec.yaml?, Structure of pubspec.yaml, Add Packages.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Assets, Fonts and Custom Icons.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Overview of pubspec.yaml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Assets, Fonts and Icons Integration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AndroidManifest.xml? and Permissions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Configuring AndroidManifest.xml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pubspec.yaml?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pubspec.yaml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pubspec.yaml?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configuration file for Flutter projects.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Defines project metadata, dependencies, assets, fonts, and more.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Structure of pubspec.yaml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Name, Description, Version: Project metadata.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Dependencies: External libraries/packages.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Dev Dependencies: Tools for development (e.g., testing frameworks).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Assets: Images, audio, and other resources used in the app.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Fonts: Custom fonts.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 Structure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37820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name: my_flutter_app</a:t>
            </a:r>
            <a:endParaRPr lang="en-US" altLang="en-US"/>
          </a:p>
          <a:p>
            <a:pPr algn="l"/>
            <a:r>
              <a:rPr lang="en-US" altLang="en-US"/>
              <a:t>description: A new Flutter project.</a:t>
            </a:r>
            <a:endParaRPr lang="en-US" altLang="en-US"/>
          </a:p>
          <a:p>
            <a:pPr algn="l"/>
            <a:r>
              <a:rPr lang="en-US" altLang="en-US"/>
              <a:t>version: 1.0.0+1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dependencies:</a:t>
            </a:r>
            <a:endParaRPr lang="en-US" altLang="en-US"/>
          </a:p>
          <a:p>
            <a:pPr algn="l"/>
            <a:r>
              <a:rPr lang="en-US" altLang="en-US"/>
              <a:t>  flutter:</a:t>
            </a:r>
            <a:endParaRPr lang="en-US" altLang="en-US"/>
          </a:p>
          <a:p>
            <a:pPr algn="l"/>
            <a:r>
              <a:rPr lang="en-US" altLang="en-US"/>
              <a:t>    sdk: flutter</a:t>
            </a:r>
            <a:endParaRPr lang="en-US" altLang="en-US"/>
          </a:p>
          <a:p>
            <a:pPr algn="l"/>
            <a:r>
              <a:rPr lang="en-US" altLang="en-US"/>
              <a:t>  http: ^0.15.0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flutter:</a:t>
            </a:r>
            <a:endParaRPr lang="en-US" altLang="en-US"/>
          </a:p>
          <a:p>
            <a:pPr algn="l"/>
            <a:r>
              <a:rPr lang="en-US" altLang="en-US"/>
              <a:t>  assets:</a:t>
            </a:r>
            <a:endParaRPr lang="en-US" altLang="en-US"/>
          </a:p>
          <a:p>
            <a:pPr algn="l"/>
            <a:r>
              <a:rPr lang="en-US" altLang="en-US"/>
              <a:t>    - assets/images/</a:t>
            </a:r>
            <a:endParaRPr lang="en-US" altLang="en-US"/>
          </a:p>
          <a:p>
            <a:pPr algn="l"/>
            <a:r>
              <a:rPr lang="en-US" altLang="en-US"/>
              <a:t>  fonts:</a:t>
            </a:r>
            <a:endParaRPr lang="en-US" altLang="en-US"/>
          </a:p>
          <a:p>
            <a:pPr algn="l"/>
            <a:r>
              <a:rPr lang="en-US" altLang="en-US"/>
              <a:t>    - family: Roboto</a:t>
            </a:r>
            <a:endParaRPr lang="en-US" altLang="en-US"/>
          </a:p>
          <a:p>
            <a:pPr algn="l"/>
            <a:r>
              <a:rPr lang="en-US" altLang="en-US"/>
              <a:t>      fonts:</a:t>
            </a:r>
            <a:endParaRPr lang="en-US" altLang="en-US"/>
          </a:p>
          <a:p>
            <a:pPr algn="l"/>
            <a:r>
              <a:rPr lang="en-US" altLang="en-US"/>
              <a:t>        - asset: fonts/Roboto-Regular.ttf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How to Add Packages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Visit pub.dev to search for packages.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package under the dependencies section in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 flutter pub get to install the package.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 Adding the http package: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793615"/>
            <a:ext cx="6908800" cy="8229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</a:t>
            </a:r>
            <a:endParaRPr lang="en-US" altLang="en-US"/>
          </a:p>
          <a:p>
            <a:pPr algn="l"/>
            <a:r>
              <a:rPr lang="en-US" altLang="en-US"/>
              <a:t>  http: ^0.15.0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4736</Words>
  <Application>WPS Presentation</Application>
  <PresentationFormat/>
  <Paragraphs>284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1_SlidesMania</vt:lpstr>
      <vt:lpstr>Mastering Flutter: From Beginner to Pro.</vt:lpstr>
      <vt:lpstr>Do not skip any information without understanding it.</vt:lpstr>
      <vt:lpstr>Any questions?</vt:lpstr>
      <vt:lpstr>Configuring AndroidManifest.xml</vt:lpstr>
      <vt:lpstr>Overview of pubspec.yaml.</vt:lpstr>
      <vt:lpstr>What is pubspec.yaml?</vt:lpstr>
      <vt:lpstr>Structure of pubspec.yaml</vt:lpstr>
      <vt:lpstr>Example Structure</vt:lpstr>
      <vt:lpstr>How to Add Packages</vt:lpstr>
      <vt:lpstr>Assets, Fonts and Icons Integration.</vt:lpstr>
      <vt:lpstr>Assets Integration</vt:lpstr>
      <vt:lpstr>Using Assets in Code</vt:lpstr>
      <vt:lpstr>Fonts Integration</vt:lpstr>
      <vt:lpstr>Fonts Integration</vt:lpstr>
      <vt:lpstr>Using Fonts in Code</vt:lpstr>
      <vt:lpstr>Custom Icons Integration</vt:lpstr>
      <vt:lpstr>Custom Icons Integration</vt:lpstr>
      <vt:lpstr>Configuring AndroidManifest.xml.</vt:lpstr>
      <vt:lpstr>What is AndroidManifest.xml?</vt:lpstr>
      <vt:lpstr>Setting Application Name For Android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28</cp:revision>
  <dcterms:created xsi:type="dcterms:W3CDTF">2024-08-09T15:20:00Z</dcterms:created>
  <dcterms:modified xsi:type="dcterms:W3CDTF">2024-12-18T13:25:58Z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