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261" r:id="rId10"/>
    <p:sldId id="280" r:id="rId11"/>
    <p:sldId id="446" r:id="rId12"/>
    <p:sldId id="447" r:id="rId13"/>
    <p:sldId id="448" r:id="rId14"/>
    <p:sldId id="449" r:id="rId15"/>
    <p:sldId id="351" r:id="rId16"/>
    <p:sldId id="450" r:id="rId17"/>
    <p:sldId id="451" r:id="rId18"/>
    <p:sldId id="454" r:id="rId19"/>
    <p:sldId id="455" r:id="rId20"/>
    <p:sldId id="361" r:id="rId21"/>
    <p:sldId id="362" r:id="rId22"/>
    <p:sldId id="456" r:id="rId23"/>
    <p:sldId id="457" r:id="rId24"/>
    <p:sldId id="458" r:id="rId25"/>
    <p:sldId id="460" r:id="rId26"/>
    <p:sldId id="462" r:id="rId27"/>
    <p:sldId id="461" r:id="rId28"/>
    <p:sldId id="394" r:id="rId29"/>
    <p:sldId id="397" r:id="rId30"/>
    <p:sldId id="404" r:id="rId31"/>
    <p:sldId id="398" r:id="rId32"/>
    <p:sldId id="399" r:id="rId33"/>
    <p:sldId id="400" r:id="rId34"/>
    <p:sldId id="401" r:id="rId35"/>
  </p:sldIdLst>
  <p:sldSz cx="12192000" cy="6858000"/>
  <p:notesSz cx="6858000" cy="9144000"/>
  <p:embeddedFontLst>
    <p:embeddedFont>
      <p:font typeface="Calistoga"/>
      <p:regular r:id="rId39"/>
    </p:embeddedFont>
    <p:embeddedFont>
      <p:font typeface="Antic Slab"/>
      <p:regular r:id="rId40"/>
    </p:embeddedFont>
    <p:embeddedFont>
      <p:font typeface="Poppins" panose="00000500000000000000"/>
      <p:italic r:id="rId41"/>
      <p:boldItalic r:id="rId42"/>
    </p:embeddedFont>
    <p:embeddedFont>
      <p:font typeface="Homemade Apple" panose="0200000000000000000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</a:t>
            </a:r>
            <a:r>
              <a:rPr lang="en-GB"/>
              <a:t>:</a:t>
            </a:r>
            <a:r>
              <a:t> Introduction to Data Structures Using Dart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Removing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By Index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537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fruits.remove('Banana');</a:t>
            </a:r>
            <a:endParaRPr lang="en-US"/>
          </a:p>
          <a:p>
            <a:pPr algn="l"/>
            <a:r>
              <a:rPr lang="en-US"/>
              <a:t>print(fruits); // Output: [Grapes, Orange, Mango, Pineapple, Strawberry]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fruits.removeAt(2);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Properties in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Length of the list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Checking if the list is empty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print(fruits.length); // Output: Number of elements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print(fruits.isEmpty); // false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Iteration Over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Using a for loop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forEach method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fruit in fruits) {</a:t>
            </a:r>
            <a:endParaRPr lang="en-US"/>
          </a:p>
          <a:p>
            <a:pPr algn="l"/>
            <a:r>
              <a:rPr lang="en-US"/>
              <a:t>  print(fruit);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631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fruits.forEach((fruit) =&gt; print(fruit));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Definition 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Sets in Dart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Set</a:t>
            </a:r>
            <a:r>
              <a:rPr lang="en-GB"/>
              <a:t>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 Set is an unordered collection of unique elements.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Useful when you need a collection of non-duplicate items.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GB"/>
              <a:t>Creating </a:t>
            </a:r>
            <a:r>
              <a:rPr lang="en-US">
                <a:sym typeface="+mn-ea"/>
              </a:rPr>
              <a:t>Set</a:t>
            </a:r>
            <a:r>
              <a:rPr lang="en-GB">
                <a:sym typeface="+mn-ea"/>
              </a:rPr>
              <a:t>s</a:t>
            </a:r>
            <a:r>
              <a:rPr lang="en-US" altLang="en-GB">
                <a:sym typeface="+mn-ea"/>
              </a:rPr>
              <a:t> </a:t>
            </a:r>
            <a:r>
              <a:rPr lang="en-US" altLang="en-GB"/>
              <a:t>Example: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424045"/>
            <a:ext cx="6908800" cy="765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Set&lt;int&gt; numbersSet = {1, 2, 3, 4, 5};</a:t>
            </a:r>
            <a:endParaRPr lang="en-US"/>
          </a:p>
          <a:p>
            <a:pPr algn="l"/>
            <a:r>
              <a:rPr lang="en-US"/>
              <a:t>Set&lt;String&gt; uniqueNames = {'Alice', 'Bob', 'Charlie'};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Sets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423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uniqueNames.add('David');</a:t>
            </a:r>
            <a:endParaRPr lang="en-US"/>
          </a:p>
          <a:p>
            <a:pPr algn="l"/>
            <a:r>
              <a:rPr lang="en-US"/>
              <a:t>print(uniqueNames); // Output: {Alice, Bob, Charlie, David}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12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uniqueNames.remove('Bob');</a:t>
            </a:r>
            <a:endParaRPr lang="en-US"/>
          </a:p>
          <a:p>
            <a:pPr algn="l"/>
            <a:r>
              <a:rPr lang="en-US"/>
              <a:t>print(uniqueNames); // Output: {Alice, Charlie, David}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Properties in Sets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Check if the set contains an element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Length of the set</a:t>
            </a:r>
            <a:r>
              <a:rPr lang="en-US">
                <a:sym typeface="+mn-ea"/>
              </a:rPr>
              <a:t>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print(uniqueNames.contains('Alice'));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print(uniqueNames.length); // Number of unique elements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Combining Sets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Union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Intersection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Set&lt;int&gt; setA = {1, 2, 3};</a:t>
            </a:r>
            <a:endParaRPr lang="en-US"/>
          </a:p>
          <a:p>
            <a:pPr algn="l"/>
            <a:r>
              <a:rPr lang="en-US"/>
              <a:t>Set&lt;int&gt; setB = {3, 4, 5};</a:t>
            </a:r>
            <a:endParaRPr lang="en-US"/>
          </a:p>
          <a:p>
            <a:pPr algn="l"/>
            <a:r>
              <a:rPr lang="en-US"/>
              <a:t>print(setA.union(setB)); // Output: {1, 2, 3, 4, 5}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631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print(setA.intersection(setB)); // Output: {3}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Definition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Maps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Map is a collection of key-value pairs, where each key is unique, and values can be duplicated.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Useful for associating keys with values for quick lookups.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GB">
                <a:sym typeface="+mn-ea"/>
              </a:rPr>
              <a:t>Creating </a:t>
            </a:r>
            <a:r>
              <a:rPr lang="en-US">
                <a:sym typeface="+mn-ea"/>
              </a:rPr>
              <a:t>Maps </a:t>
            </a:r>
            <a:r>
              <a:rPr lang="en-US" altLang="en-GB">
                <a:sym typeface="+mn-ea"/>
              </a:rPr>
              <a:t>Example:</a:t>
            </a:r>
            <a:endParaRPr lang="en-US" altLang="en-GB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62195"/>
            <a:ext cx="6908800" cy="1282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Map&lt;String, int&gt; fruitPrices = {</a:t>
            </a:r>
            <a:endParaRPr lang="en-US"/>
          </a:p>
          <a:p>
            <a:pPr algn="l"/>
            <a:r>
              <a:rPr lang="en-US"/>
              <a:t>  'Apple': 3,</a:t>
            </a:r>
            <a:endParaRPr lang="en-US"/>
          </a:p>
          <a:p>
            <a:pPr algn="l"/>
            <a:r>
              <a:rPr lang="en-US"/>
              <a:t>  'Banana': 2,</a:t>
            </a:r>
            <a:endParaRPr lang="en-US"/>
          </a:p>
          <a:p>
            <a:pPr algn="l"/>
            <a:r>
              <a:rPr lang="en-US"/>
              <a:t>  'Orange': 4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GB">
                <a:sym typeface="+mn-ea"/>
              </a:rPr>
              <a:t>Creating </a:t>
            </a:r>
            <a:r>
              <a:rPr lang="en-US">
                <a:sym typeface="+mn-ea"/>
              </a:rPr>
              <a:t>Maps </a:t>
            </a:r>
            <a:r>
              <a:rPr lang="en-US" altLang="en-GB">
                <a:sym typeface="+mn-ea"/>
              </a:rPr>
              <a:t>Example:</a:t>
            </a:r>
            <a:endParaRPr lang="en-US" altLang="en-GB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98850"/>
            <a:ext cx="6908800" cy="11309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Map&lt;String, String&gt; userDetails = {</a:t>
            </a:r>
            <a:endParaRPr lang="en-US"/>
          </a:p>
          <a:p>
            <a:pPr algn="l"/>
            <a:r>
              <a:rPr lang="en-US"/>
              <a:t>  'name': 'John Doe',</a:t>
            </a:r>
            <a:endParaRPr lang="en-US"/>
          </a:p>
          <a:p>
            <a:pPr algn="l"/>
            <a:r>
              <a:rPr lang="en-US"/>
              <a:t>  'email': 'john.doe@example.com'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Accessing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Modifying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5797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print(fruitPrices['Apple']); // Output: 3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8032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fruitPrices['Banana'] = 5;</a:t>
            </a:r>
            <a:endParaRPr lang="en-US"/>
          </a:p>
          <a:p>
            <a:pPr algn="l"/>
            <a:r>
              <a:rPr lang="en-US"/>
              <a:t>print(fruitPrices); // Output: {'Apple': 3, 'Banana': 5, 'Orange': 4}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Key-Value Pairs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Key-Value Pairs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419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fruitPrices['Grapes'] = 6;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334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fruitPrices.remove('Orange');</a:t>
            </a:r>
            <a:endParaRPr lang="en-US"/>
          </a:p>
          <a:p>
            <a:pPr algn="l"/>
            <a:r>
              <a:rPr lang="en-US"/>
              <a:t>print(fruitPrices); // Output: {'Apple': 3, 'Banana': 5, 'Grapes': 6}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Checking Properties in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Check if a key exists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Check if a value exists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print(fruitPrices.containsKey('Apple'));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print(fruitPrices.containsValue(5)); // true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Checking Properties in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Get all keys or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823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print(fruitPrices.keys); // Output: (Apple, Banana, Grapes)</a:t>
            </a:r>
            <a:endParaRPr lang="en-US"/>
          </a:p>
          <a:p>
            <a:pPr algn="l"/>
            <a:r>
              <a:rPr lang="en-US"/>
              <a:t>print(fruitPrices.values); // Output: (3, 5, 6)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Iteration Over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Using a for loop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forEach method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entry in fruitPrices.entries) {</a:t>
            </a:r>
            <a:endParaRPr lang="en-US"/>
          </a:p>
          <a:p>
            <a:pPr algn="l"/>
            <a:r>
              <a:rPr lang="en-US"/>
              <a:t>  print('${entry.key} costs ${entry.value} dollars');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955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entry in fruitPrices.entries) {</a:t>
            </a:r>
            <a:endParaRPr lang="en-US"/>
          </a:p>
          <a:p>
            <a:pPr algn="l"/>
            <a:r>
              <a:rPr lang="en-US"/>
              <a:t>  print('${entry.key} costs ${entry.value} dollars');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List of integers and write a function that returns the sum of all even numbers in the list.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Set that holds the names of students. Write a program that adds new names and checks if a specific name is already in the set.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  <a:sym typeface="+mn-ea"/>
              </a:rPr>
              <a:t>Create a Map that stores employee names as keys and their job titles as values. Write a function that takes an employee's name and prints their job title or displays an appropriate message if the employee is not found.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Lists</a:t>
            </a:r>
            <a:r>
              <a:rPr lang="en-US"/>
              <a:t>, Basic Operations on Lists.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Sets</a:t>
            </a:r>
            <a:r>
              <a:rPr lang="en-US">
                <a:sym typeface="+mn-ea"/>
              </a:rPr>
              <a:t>, Basic Operations on Sets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Lists in Dart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Sets in Dart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Maps</a:t>
            </a:r>
            <a:r>
              <a:rPr lang="en-US"/>
              <a:t>, Basic Operations on Maps.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Maps in Dart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Data Structures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Lists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Data Structures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are Data Structures?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Definition: Organized ways to store and manage data for efficient access and modification.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Importance in programming: Enhances the ability to store data, retrieve it, and manipulate it in an optimized way.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A List is an ordered collection of elements.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Lists can hold elements of the same or different data types.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Creating Lists</a:t>
            </a:r>
            <a:r>
              <a:rPr lang="en-US" altLang="en-GB"/>
              <a:t> Example: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424045"/>
            <a:ext cx="6908800" cy="127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List&lt;int&gt; numbers = [1, 2, 3, 4, 5];</a:t>
            </a:r>
            <a:endParaRPr lang="en-US"/>
          </a:p>
          <a:p>
            <a:pPr algn="l"/>
            <a:r>
              <a:rPr lang="en-US"/>
              <a:t>var mixedList = ['Hello', 42, true];</a:t>
            </a:r>
            <a:endParaRPr lang="en-US"/>
          </a:p>
          <a:p>
            <a:pPr algn="l"/>
            <a:r>
              <a:rPr lang="en-US"/>
              <a:t>List&lt;String&gt; fruits = ['Apple', 'Banana', 'Orange'];</a:t>
            </a:r>
            <a:endParaRPr lang="en-US"/>
          </a:p>
          <a:p>
            <a:pPr algn="l"/>
            <a:r>
              <a:rPr lang="en-US"/>
              <a:t>print(fruits); // Output: [Apple, Banana, Orange]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Accessing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Accessing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5797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print(fruits[1]); // Output: Banana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12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fruits[0] = 'Grapes';</a:t>
            </a:r>
            <a:endParaRPr lang="en-US"/>
          </a:p>
          <a:p>
            <a:pPr algn="l"/>
            <a:r>
              <a:rPr lang="en-US"/>
              <a:t>print(fruits); // Output: [Grapes, Banana, Orange]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Adding Multiple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537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fruits.add('Mango');</a:t>
            </a:r>
            <a:endParaRPr lang="en-US"/>
          </a:p>
          <a:p>
            <a:pPr algn="l"/>
            <a:r>
              <a:rPr lang="en-US"/>
              <a:t>print(fruits); // Output: [Grapes, Banana, Orange, Mango]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fruits.addAll(['Pineapple', 'Strawberry']);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6153</Words>
  <Application>WPS Presentation</Application>
  <PresentationFormat/>
  <Paragraphs>382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Maps in Dart</vt:lpstr>
      <vt:lpstr>Lists in Dart.</vt:lpstr>
      <vt:lpstr>Introduction to Data Structures</vt:lpstr>
      <vt:lpstr>Lists</vt:lpstr>
      <vt:lpstr>Basic Operations on Lists</vt:lpstr>
      <vt:lpstr>Basic Operations on Lists</vt:lpstr>
      <vt:lpstr>Basic Operations on Lists</vt:lpstr>
      <vt:lpstr>Basic Properties in Lists</vt:lpstr>
      <vt:lpstr>Iteration Over</vt:lpstr>
      <vt:lpstr>Sets in Dart.</vt:lpstr>
      <vt:lpstr>Sets</vt:lpstr>
      <vt:lpstr>Basic Operations on Sets </vt:lpstr>
      <vt:lpstr>Basic Properties in Sets</vt:lpstr>
      <vt:lpstr>Combining Sets</vt:lpstr>
      <vt:lpstr>Maps in Dart.</vt:lpstr>
      <vt:lpstr>Maps</vt:lpstr>
      <vt:lpstr>Maps</vt:lpstr>
      <vt:lpstr>Basic Operations on Maps</vt:lpstr>
      <vt:lpstr>Basic Operations on Maps</vt:lpstr>
      <vt:lpstr>Checking Properties in Maps</vt:lpstr>
      <vt:lpstr>Checking Properties in Maps</vt:lpstr>
      <vt:lpstr>Iteration Over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12</cp:revision>
  <dcterms:created xsi:type="dcterms:W3CDTF">2024-08-09T15:20:00Z</dcterms:created>
  <dcterms:modified xsi:type="dcterms:W3CDTF">2024-12-18T13:27:42Z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