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15" r:id="rId5"/>
    <p:sldId id="416" r:id="rId6"/>
    <p:sldId id="258" r:id="rId7"/>
    <p:sldId id="260" r:id="rId8"/>
    <p:sldId id="306" r:id="rId9"/>
    <p:sldId id="519" r:id="rId10"/>
    <p:sldId id="566" r:id="rId11"/>
    <p:sldId id="567" r:id="rId12"/>
    <p:sldId id="351" r:id="rId13"/>
    <p:sldId id="480" r:id="rId14"/>
    <p:sldId id="568" r:id="rId15"/>
    <p:sldId id="569" r:id="rId16"/>
    <p:sldId id="482" r:id="rId17"/>
    <p:sldId id="361" r:id="rId18"/>
    <p:sldId id="362" r:id="rId19"/>
    <p:sldId id="570" r:id="rId20"/>
    <p:sldId id="571" r:id="rId21"/>
    <p:sldId id="572" r:id="rId22"/>
    <p:sldId id="573" r:id="rId23"/>
    <p:sldId id="394" r:id="rId24"/>
    <p:sldId id="397" r:id="rId25"/>
    <p:sldId id="398" r:id="rId26"/>
    <p:sldId id="399" r:id="rId27"/>
    <p:sldId id="400" r:id="rId28"/>
    <p:sldId id="401" r:id="rId29"/>
  </p:sldIdLst>
  <p:sldSz cx="12192000" cy="6858000"/>
  <p:notesSz cx="6858000" cy="9144000"/>
  <p:embeddedFontLst>
    <p:embeddedFont>
      <p:font typeface="Calistoga"/>
      <p:regular r:id="rId33"/>
    </p:embeddedFont>
    <p:embeddedFont>
      <p:font typeface="Antic Slab"/>
      <p:regular r:id="rId34"/>
    </p:embeddedFont>
    <p:embeddedFont>
      <p:font typeface="Poppins" panose="00000500000000000000"/>
      <p:italic r:id="rId35"/>
      <p:boldItalic r:id="rId36"/>
    </p:embeddedFont>
    <p:embeddedFont>
      <p:font typeface="Homemade Apple" panose="02000000000000000000"/>
      <p:regular r:id="rId37"/>
      <p:boldItalic r:id="rId38"/>
    </p:embeddedFont>
    <p:embeddedFont>
      <p:font typeface="Aldhabi" panose="01000000000000000000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25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25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font" Target="fonts/font7.fntdata"/><Relationship Id="rId38" Type="http://schemas.openxmlformats.org/officeDocument/2006/relationships/font" Target="fonts/font6.fntdata"/><Relationship Id="rId37" Type="http://schemas.openxmlformats.org/officeDocument/2006/relationships/font" Target="fonts/font5.fntdata"/><Relationship Id="rId36" Type="http://schemas.openxmlformats.org/officeDocument/2006/relationships/font" Target="fonts/font4.fntdata"/><Relationship Id="rId35" Type="http://schemas.openxmlformats.org/officeDocument/2006/relationships/font" Target="fonts/font3.fntdata"/><Relationship Id="rId34" Type="http://schemas.openxmlformats.org/officeDocument/2006/relationships/font" Target="fonts/font2.fntdata"/><Relationship Id="rId33" Type="http://schemas.openxmlformats.org/officeDocument/2006/relationships/font" Target="fonts/font1.fntdata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0" Type="http://schemas.openxmlformats.org/officeDocument/2006/relationships/notesSlide" Target="../notesSlides/notesSlide16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6</a:t>
            </a:r>
            <a:r>
              <a:rPr lang="en-GB"/>
              <a:t>:</a:t>
            </a:r>
            <a:r>
              <a:t> </a:t>
            </a:r>
            <a:r>
              <a:rPr lang="en-US" altLang="en-US"/>
              <a:t>Introduction to Native Mobile</a:t>
            </a:r>
            <a:r>
              <a:rPr lang="ar-EG" altLang="en-US"/>
              <a:t> </a:t>
            </a:r>
            <a:r>
              <a:rPr lang="en-US" altLang="en-US"/>
              <a:t>VS Cross-Platform</a:t>
            </a:r>
            <a:r>
              <a:rPr lang="en-US" altLang="en-US">
                <a:sym typeface="+mn-ea"/>
              </a:rPr>
              <a:t> Development</a:t>
            </a:r>
            <a:endParaRPr lang="en-US" altLang="en-US">
              <a:sym typeface="+mn-ea"/>
            </a:endParaRPr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Introduction to iOS Development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Overview of iOS Development (Swift)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Introduction to iOS Development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en-US"/>
              <a:t>iOS is the mobile operating system developed by Apple.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Apps are built using Swift or Objective-C.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Swift Overview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en-US"/>
              <a:t>A modern, fast, and safe programming language created by Apple.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Readable syntax, dynamic libraries, and fast performance.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iOS Development Basics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en-US"/>
              <a:t>Development Tools: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Xcode (IDE for iOS development).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Simulator for testing iOS apps.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Components of an iOS App: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View Controllers: Manage screens in the app.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Storyboards: Visual layout editor for UI.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SwiftUI: Declarative framework for building UIs (modern alternative to UIKit).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Example: Hello World in Swift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789555"/>
            <a:ext cx="6908800" cy="28594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import UIKit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class ViewController: UIViewController {</a:t>
            </a:r>
            <a:endParaRPr lang="en-US" altLang="en-US"/>
          </a:p>
          <a:p>
            <a:pPr algn="l"/>
            <a:r>
              <a:rPr lang="en-US" altLang="en-US"/>
              <a:t>    override func viewDidLoad() {</a:t>
            </a:r>
            <a:endParaRPr lang="en-US" altLang="en-US"/>
          </a:p>
          <a:p>
            <a:pPr algn="l"/>
            <a:r>
              <a:rPr lang="en-US" altLang="en-US"/>
              <a:t>        super.viewDidLoad()</a:t>
            </a:r>
            <a:endParaRPr lang="en-US" altLang="en-US"/>
          </a:p>
          <a:p>
            <a:pPr algn="l"/>
            <a:r>
              <a:rPr lang="en-US" altLang="en-US"/>
              <a:t>        let label = UILabel()</a:t>
            </a:r>
            <a:endParaRPr lang="en-US" altLang="en-US"/>
          </a:p>
          <a:p>
            <a:pPr algn="l"/>
            <a:r>
              <a:rPr lang="en-US" altLang="en-US"/>
              <a:t>        label.text = "Hello, iOS!"</a:t>
            </a:r>
            <a:endParaRPr lang="en-US" altLang="en-US"/>
          </a:p>
          <a:p>
            <a:pPr algn="l"/>
            <a:r>
              <a:rPr lang="en-US" altLang="en-US"/>
              <a:t>        label.textAlignment = .center</a:t>
            </a:r>
            <a:endParaRPr lang="en-US" altLang="en-US"/>
          </a:p>
          <a:p>
            <a:pPr algn="l"/>
            <a:r>
              <a:rPr lang="en-US" altLang="en-US"/>
              <a:t>        label.frame = view.bounds</a:t>
            </a:r>
            <a:endParaRPr lang="en-US" altLang="en-US"/>
          </a:p>
          <a:p>
            <a:pPr algn="l"/>
            <a:r>
              <a:rPr lang="en-US" altLang="en-US"/>
              <a:t>        view.addSubview(label)</a:t>
            </a:r>
            <a:endParaRPr lang="en-US" altLang="en-US"/>
          </a:p>
          <a:p>
            <a:pPr algn="l"/>
            <a:r>
              <a:rPr lang="en-US" altLang="en-US"/>
              <a:t>  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Cross-Platform Development?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Introduction to Cross-Platform Development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What is Cross-Platform Development?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Building apps that run on multiple platforms (Android, iOS, Web, etc.) with a single codebase.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Popular frameworks include Flutter and React Native.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Flutter Overview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Developed by Google.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Uses Dart programming language.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Features: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Widget-based UI system.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High performance through its Skia rendering engine.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Rich ecosystem of libraries and plugins.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React Native Overview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Developed by Facebook.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Uses JavaScript and React.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Features: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Hot reloading for instant feedback.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Native modules for performance-critical tasks.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Benefits of Cross-Platform Development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Advantages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Single Codebase: Write once, deploy to multiple platforms.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Faster Development: Reduced time and cost.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Consistency: Uniform look and feel across platforms.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Community and Libraries: Large community and extensive libraries.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Benefits of Cross-Platform Development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Use Cases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Startups or businesses with limited budgets and resources.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Apps with simple or moderate performance requirements. (NOT NOW)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0</a:t>
            </a:r>
            <a:r>
              <a:rPr lang="en-US"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Install Flutter SDK and create a simple "Hello World" app in Flutter.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Share the screenshot of your app running on an Android or iOS emulator.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Introduction to Android Development.</a:t>
            </a:r>
            <a:endParaRPr lang="en-US" alt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Introduction to iOS Development.</a:t>
            </a:r>
            <a:endParaRPr lang="en-US" alt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Overview of Android Development (Kotlin)</a:t>
            </a:r>
            <a:endParaRPr lang="en-US" altLang="en-US"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Overview of iOS Development (Swift)</a:t>
            </a:r>
            <a:endParaRPr lang="en-US" altLang="en-US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Flutter, React Native, Benefits</a:t>
            </a:r>
            <a:r>
              <a:rPr lang="en-US"/>
              <a:t>.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Introduction to Cross-Platform Development</a:t>
            </a:r>
            <a:endParaRPr lang="en-US" altLang="en-US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Introduction to Android Development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Overview of Android Development (Kotlin)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Introduction to Android Development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Android is the most widely used mobile operating system, developed by Google.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Apps are primarily built using Kotlin or Java.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Kotlin Overview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Modern, concise, and safer than Java.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Fully interoperable with Java.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Key features: 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null safety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extension functions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coroutines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Android Development Basics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Development Tools: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Android Studio (IDE for Android development).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Android Virtual Device (AVD) for testing apps.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Components of an Android App: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Activities: Entry points for user interaction.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Fragments: Modular sections of a UI.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Services: Background processing components.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XML for layouts.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Example: Hello World in Kotlin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789555"/>
            <a:ext cx="6908800" cy="308483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import androidx.appcompat.app.AppCompatActivity</a:t>
            </a:r>
            <a:endParaRPr lang="en-US" altLang="en-US"/>
          </a:p>
          <a:p>
            <a:pPr algn="l"/>
            <a:r>
              <a:rPr lang="en-US" altLang="en-US"/>
              <a:t>import android.os.Bundle</a:t>
            </a:r>
            <a:endParaRPr lang="en-US" altLang="en-US"/>
          </a:p>
          <a:p>
            <a:pPr algn="l"/>
            <a:r>
              <a:rPr lang="en-US" altLang="en-US"/>
              <a:t>import android.widget.TextView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class MainActivity : AppCompatActivity() {</a:t>
            </a:r>
            <a:endParaRPr lang="en-US" altLang="en-US"/>
          </a:p>
          <a:p>
            <a:pPr algn="l"/>
            <a:r>
              <a:rPr lang="en-US" altLang="en-US"/>
              <a:t>    override fun onCreate(savedInstanceState: Bundle?) {</a:t>
            </a:r>
            <a:endParaRPr lang="en-US" altLang="en-US"/>
          </a:p>
          <a:p>
            <a:pPr algn="l"/>
            <a:r>
              <a:rPr lang="en-US" altLang="en-US"/>
              <a:t>        super.onCreate(savedInstanceState)</a:t>
            </a:r>
            <a:endParaRPr lang="en-US" altLang="en-US"/>
          </a:p>
          <a:p>
            <a:pPr algn="l"/>
            <a:r>
              <a:rPr lang="en-US" altLang="en-US"/>
              <a:t>        val textView = TextView(this)</a:t>
            </a:r>
            <a:endParaRPr lang="en-US" altLang="en-US"/>
          </a:p>
          <a:p>
            <a:pPr algn="l"/>
            <a:r>
              <a:rPr lang="en-US" altLang="en-US"/>
              <a:t>        textView.text = "Hello, Android!"</a:t>
            </a:r>
            <a:endParaRPr lang="en-US" altLang="en-US"/>
          </a:p>
          <a:p>
            <a:pPr algn="l"/>
            <a:r>
              <a:rPr lang="en-US" altLang="en-US"/>
              <a:t>        setContentView(textView)</a:t>
            </a:r>
            <a:endParaRPr lang="en-US" altLang="en-US"/>
          </a:p>
          <a:p>
            <a:pPr algn="l"/>
            <a:r>
              <a:rPr lang="en-US" altLang="en-US"/>
              <a:t>  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4953</Words>
  <Application>WPS Presentation</Application>
  <PresentationFormat/>
  <Paragraphs>258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3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Aldhabi</vt:lpstr>
      <vt:lpstr>Microsoft YaHei</vt:lpstr>
      <vt:lpstr>Arial Unicode MS</vt:lpstr>
      <vt:lpstr>SlidesMania</vt:lpstr>
      <vt:lpstr>Mastering Flutter: From Beginner to Pro.</vt:lpstr>
      <vt:lpstr>Do not skip any information without understanding it.</vt:lpstr>
      <vt:lpstr>Any questions?</vt:lpstr>
      <vt:lpstr>Introduction to Cross-Platform Development</vt:lpstr>
      <vt:lpstr>Overview of Android Development (Kotlin).</vt:lpstr>
      <vt:lpstr>Introduction to Android Development</vt:lpstr>
      <vt:lpstr>Kotlin Overview</vt:lpstr>
      <vt:lpstr>Android Development Basics</vt:lpstr>
      <vt:lpstr>Example: Hello World in Kotlin</vt:lpstr>
      <vt:lpstr>Overview of iOS Development (Swift).</vt:lpstr>
      <vt:lpstr>Introduction to iOS Development</vt:lpstr>
      <vt:lpstr>Swift Overview</vt:lpstr>
      <vt:lpstr>iOS Development Basics</vt:lpstr>
      <vt:lpstr>Example: Hello World in Swift</vt:lpstr>
      <vt:lpstr>Introduction to Cross-Platform Development.</vt:lpstr>
      <vt:lpstr>What is Cross-Platform Development?</vt:lpstr>
      <vt:lpstr>Flutter Overview</vt:lpstr>
      <vt:lpstr>React Native Overview</vt:lpstr>
      <vt:lpstr>Benefits of Cross-Platform Development</vt:lpstr>
      <vt:lpstr>Benefits of Cross-Platform Development</vt:lpstr>
      <vt:lpstr>Q&amp;A and Wrap-Up.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21</cp:revision>
  <dcterms:created xsi:type="dcterms:W3CDTF">2024-08-09T15:20:00Z</dcterms:created>
  <dcterms:modified xsi:type="dcterms:W3CDTF">2024-12-18T13:26:54Z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