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415" r:id="rId6"/>
    <p:sldId id="416" r:id="rId7"/>
    <p:sldId id="258" r:id="rId8"/>
    <p:sldId id="260" r:id="rId9"/>
    <p:sldId id="306" r:id="rId10"/>
    <p:sldId id="519" r:id="rId11"/>
    <p:sldId id="566" r:id="rId12"/>
    <p:sldId id="351" r:id="rId13"/>
    <p:sldId id="362" r:id="rId14"/>
    <p:sldId id="571" r:id="rId15"/>
    <p:sldId id="361" r:id="rId16"/>
    <p:sldId id="588" r:id="rId17"/>
    <p:sldId id="609" r:id="rId18"/>
    <p:sldId id="623" r:id="rId19"/>
    <p:sldId id="610" r:id="rId20"/>
    <p:sldId id="624" r:id="rId21"/>
    <p:sldId id="589" r:id="rId22"/>
    <p:sldId id="394" r:id="rId23"/>
    <p:sldId id="397" r:id="rId24"/>
    <p:sldId id="398" r:id="rId25"/>
    <p:sldId id="399" r:id="rId26"/>
    <p:sldId id="400" r:id="rId27"/>
    <p:sldId id="401" r:id="rId28"/>
  </p:sldIdLst>
  <p:sldSz cx="12192000" cy="6858000"/>
  <p:notesSz cx="6858000" cy="9144000"/>
  <p:embeddedFontLst>
    <p:embeddedFont>
      <p:font typeface="Calistoga"/>
      <p:regular r:id="rId32"/>
    </p:embeddedFont>
    <p:embeddedFont>
      <p:font typeface="Antic Slab"/>
      <p:regular r:id="rId33"/>
    </p:embeddedFont>
    <p:embeddedFont>
      <p:font typeface="Poppins"/>
      <p:regular r:id="rId34"/>
      <p:italic r:id="rId35"/>
      <p:boldItalic r:id="rId36"/>
    </p:embeddedFont>
    <p:embeddedFont>
      <p:font typeface="Homemade Apple" panose="02000000000000000000"/>
      <p:regular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8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8</a:t>
            </a:r>
            <a:r>
              <a:rPr lang="en-GB"/>
              <a:t>:</a:t>
            </a:r>
            <a:r>
              <a:t> </a:t>
            </a:r>
            <a:r>
              <a:rPr lang="en-US" altLang="en-US"/>
              <a:t>Dart Advanced Features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async and </a:t>
            </a:r>
            <a:r>
              <a:rPr lang="en-US" altLang="en-US">
                <a:sym typeface="+mn-ea"/>
              </a:rPr>
              <a:t>await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The async Keyword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Marks a function as asynchronous, allowing the use of await within it.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The await Keyword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Pauses the execution of the code until the Future completes.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async and await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Output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69210"/>
            <a:ext cx="6908800" cy="25019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Future&lt;String&gt; fetchData() async {</a:t>
            </a:r>
            <a:endParaRPr lang="en-US" altLang="en-US"/>
          </a:p>
          <a:p>
            <a:pPr algn="l"/>
            <a:r>
              <a:rPr lang="en-US" altLang="en-US"/>
              <a:t>  await Future.delayed(Duration(seconds: 2));</a:t>
            </a:r>
            <a:endParaRPr lang="en-US" altLang="en-US"/>
          </a:p>
          <a:p>
            <a:pPr algn="l"/>
            <a:r>
              <a:rPr lang="en-US" altLang="en-US"/>
              <a:t>  return "Data Loaded";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</a:t>
            </a:r>
            <a:endParaRPr lang="en-US" altLang="en-US"/>
          </a:p>
          <a:p>
            <a:pPr algn="l"/>
            <a:r>
              <a:rPr lang="en-US" altLang="en-US"/>
              <a:t>  print("Fetching data...");</a:t>
            </a:r>
            <a:endParaRPr lang="en-US" altLang="en-US"/>
          </a:p>
          <a:p>
            <a:pPr algn="l"/>
            <a:r>
              <a:rPr lang="en-US" altLang="en-US"/>
              <a:t>  String data = await fetchData();</a:t>
            </a:r>
            <a:endParaRPr lang="en-US" altLang="en-US"/>
          </a:p>
          <a:p>
            <a:pPr algn="l"/>
            <a:r>
              <a:rPr lang="en-US" altLang="en-US"/>
              <a:t>  print(data);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608320"/>
            <a:ext cx="6908800" cy="8255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Fetching data...</a:t>
            </a:r>
            <a:endParaRPr lang="en-US" altLang="en-US"/>
          </a:p>
          <a:p>
            <a:pPr algn="l"/>
            <a:r>
              <a:rPr lang="en-US" altLang="en-US"/>
              <a:t>Data Loaded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Handle Exceptions?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Exception Handling and Error Management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Why Handle Exceptions?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Prevents app crashes caused by unhandled errors.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Ensures smoother user experience and reliable application behavior.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Try-Catch Block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try to wrap code that may throw an error and catch to handle it.</a:t>
            </a:r>
            <a:endParaRPr lang="en-US" altLang="en-US"/>
          </a:p>
          <a:p>
            <a:pPr lvl="0">
              <a:lnSpc>
                <a:spcPct val="150000"/>
              </a:lnSpc>
            </a:pPr>
            <a:r>
              <a:rPr lang="en-US" altLang="en-US"/>
              <a:t>Try-Catch-Finally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The finally block runs regardless of whether an error occurred.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Try-Catch Block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32658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divideNumbers(int a, int b) {</a:t>
            </a:r>
            <a:endParaRPr lang="en-US" altLang="en-US"/>
          </a:p>
          <a:p>
            <a:pPr algn="l"/>
            <a:r>
              <a:rPr lang="en-US" altLang="en-US"/>
              <a:t>  try {</a:t>
            </a:r>
            <a:endParaRPr lang="en-US" altLang="en-US"/>
          </a:p>
          <a:p>
            <a:pPr algn="l"/>
            <a:r>
              <a:rPr lang="en-US" altLang="en-US"/>
              <a:t>    int result = a ~/ b; // Integer division</a:t>
            </a:r>
            <a:endParaRPr lang="en-US" altLang="en-US"/>
          </a:p>
          <a:p>
            <a:pPr algn="l"/>
            <a:r>
              <a:rPr lang="en-US" altLang="en-US"/>
              <a:t>    print("Result: $result");</a:t>
            </a:r>
            <a:endParaRPr lang="en-US" altLang="en-US"/>
          </a:p>
          <a:p>
            <a:pPr algn="l"/>
            <a:r>
              <a:rPr lang="en-US" altLang="en-US"/>
              <a:t>  } catch (e) {</a:t>
            </a:r>
            <a:endParaRPr lang="en-US" altLang="en-US"/>
          </a:p>
          <a:p>
            <a:pPr algn="l"/>
            <a:r>
              <a:rPr lang="en-US" altLang="en-US"/>
              <a:t>    print("Error: $e");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divideNumbers(10, 2); // Valid division</a:t>
            </a:r>
            <a:endParaRPr lang="en-US" altLang="en-US"/>
          </a:p>
          <a:p>
            <a:pPr algn="l"/>
            <a:r>
              <a:rPr lang="en-US" altLang="en-US"/>
              <a:t>  divideNumbers(10, 0); // Division by zero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Try-Catch-Finally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32658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divideNumbers(int a, int b) {</a:t>
            </a:r>
            <a:endParaRPr lang="en-US" altLang="en-US"/>
          </a:p>
          <a:p>
            <a:pPr algn="l"/>
            <a:r>
              <a:rPr lang="en-US" altLang="en-US"/>
              <a:t>  try {</a:t>
            </a:r>
            <a:endParaRPr lang="en-US" altLang="en-US"/>
          </a:p>
          <a:p>
            <a:pPr algn="l"/>
            <a:r>
              <a:rPr lang="en-US" altLang="en-US"/>
              <a:t>    int result = a ~/ b;</a:t>
            </a:r>
            <a:endParaRPr lang="en-US" altLang="en-US"/>
          </a:p>
          <a:p>
            <a:pPr algn="l"/>
            <a:r>
              <a:rPr lang="en-US" altLang="en-US"/>
              <a:t>    print("Result: $result");</a:t>
            </a:r>
            <a:endParaRPr lang="en-US" altLang="en-US"/>
          </a:p>
          <a:p>
            <a:pPr algn="l"/>
            <a:r>
              <a:rPr lang="en-US" altLang="en-US"/>
              <a:t>  } catch (e) {</a:t>
            </a:r>
            <a:endParaRPr lang="en-US" altLang="en-US"/>
          </a:p>
          <a:p>
            <a:pPr algn="l"/>
            <a:r>
              <a:rPr lang="en-US" altLang="en-US"/>
              <a:t>    print("Error: $e");</a:t>
            </a:r>
            <a:endParaRPr lang="en-US" altLang="en-US"/>
          </a:p>
          <a:p>
            <a:pPr algn="l"/>
            <a:r>
              <a:rPr lang="en-US" altLang="en-US"/>
              <a:t>  } finally {</a:t>
            </a:r>
            <a:endParaRPr lang="en-US" altLang="en-US"/>
          </a:p>
          <a:p>
            <a:pPr algn="l"/>
            <a:r>
              <a:rPr lang="en-US" altLang="en-US"/>
              <a:t>    print("Operation complete.");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divideNumbers(10, 0);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Exceptions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36836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CustomException implements Exception {</a:t>
            </a:r>
            <a:endParaRPr lang="en-US" altLang="en-US"/>
          </a:p>
          <a:p>
            <a:pPr algn="l"/>
            <a:r>
              <a:rPr lang="en-US" altLang="en-US"/>
              <a:t>  final String message;</a:t>
            </a:r>
            <a:endParaRPr lang="en-US" altLang="en-US"/>
          </a:p>
          <a:p>
            <a:pPr algn="l"/>
            <a:r>
              <a:rPr lang="en-US" altLang="en-US"/>
              <a:t>  CustomException(this.message);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String toString() =&gt; "CustomException: $message";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checkValue(int value) {</a:t>
            </a:r>
            <a:endParaRPr lang="en-US" altLang="en-US"/>
          </a:p>
          <a:p>
            <a:pPr algn="l"/>
            <a:r>
              <a:rPr lang="en-US" altLang="en-US"/>
              <a:t>  if (value &lt; 0) {</a:t>
            </a:r>
            <a:endParaRPr lang="en-US" altLang="en-US"/>
          </a:p>
          <a:p>
            <a:pPr algn="l"/>
            <a:r>
              <a:rPr lang="en-US" altLang="en-US"/>
              <a:t>    throw CustomException("Value cannot be negative");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  print("Value is $value");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Exceptions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21564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try {</a:t>
            </a:r>
            <a:endParaRPr lang="en-US" altLang="en-US"/>
          </a:p>
          <a:p>
            <a:pPr algn="l"/>
            <a:r>
              <a:rPr lang="en-US" altLang="en-US"/>
              <a:t>    checkValue(-1);</a:t>
            </a:r>
            <a:endParaRPr lang="en-US" altLang="en-US"/>
          </a:p>
          <a:p>
            <a:pPr algn="l"/>
            <a:r>
              <a:rPr lang="en-US" altLang="en-US"/>
              <a:t>  } catch (e) {</a:t>
            </a:r>
            <a:endParaRPr lang="en-US" altLang="en-US"/>
          </a:p>
          <a:p>
            <a:pPr algn="l"/>
            <a:r>
              <a:rPr lang="en-US" altLang="en-US"/>
              <a:t>    print(e);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Must Use Error Management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Always handle potential errors, especially for network calls or user input.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Log errors for debugging purposes.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 meaningful messages in custom exceptions.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Avoid exposing sensitive data in error messages.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Write a program that simulates a bank transaction system.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 Future.delayed to simulate a delay in processing.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Handle errors like insufficient balance using a try-catch block.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Modify the fetch data example to include a custom exception for when no data is returned.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Asynchronous Programming?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async, await.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Asynchronous Programming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Working with async and await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Try-Catch Block, Try-Catch-Finally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Exception Handling and Error Management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Asynchronous Programming?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Asynchronous Programming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Asynchronous Programming?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Asynchronous programming allows tasks to run without blocking the main execution thread.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Ideal for tasks like network requests, file reading/writing, or long-running computations.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Futures in Dart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Future represents a value or error that will be available at some point in the future.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States of a Future: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Pending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Completed with a value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Completed with an error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.then() and .catchError()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Output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69210"/>
            <a:ext cx="6908800" cy="29286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fetchData() {</a:t>
            </a:r>
            <a:endParaRPr lang="en-US" altLang="en-US"/>
          </a:p>
          <a:p>
            <a:pPr algn="l"/>
            <a:r>
              <a:rPr lang="en-US" altLang="en-US"/>
              <a:t>  Future.delayed(Duration(seconds: 2), () =&gt; "Data Loaded").then((value) {</a:t>
            </a:r>
            <a:endParaRPr lang="en-US" altLang="en-US"/>
          </a:p>
          <a:p>
            <a:pPr algn="l"/>
            <a:r>
              <a:rPr lang="en-US" altLang="en-US"/>
              <a:t>    print(value);</a:t>
            </a:r>
            <a:endParaRPr lang="en-US" altLang="en-US"/>
          </a:p>
          <a:p>
            <a:pPr algn="l"/>
            <a:r>
              <a:rPr lang="en-US" altLang="en-US"/>
              <a:t>  }).catchError((error) {</a:t>
            </a:r>
            <a:endParaRPr lang="en-US" altLang="en-US"/>
          </a:p>
          <a:p>
            <a:pPr algn="l"/>
            <a:r>
              <a:rPr lang="en-US" altLang="en-US"/>
              <a:t>    print("Error: $error");</a:t>
            </a:r>
            <a:endParaRPr lang="en-US" altLang="en-US"/>
          </a:p>
          <a:p>
            <a:pPr algn="l"/>
            <a:r>
              <a:rPr lang="en-US" altLang="en-US"/>
              <a:t>  });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fetchData();</a:t>
            </a:r>
            <a:endParaRPr lang="en-US" altLang="en-US"/>
          </a:p>
          <a:p>
            <a:pPr algn="l"/>
            <a:r>
              <a:rPr lang="en-US" altLang="en-US"/>
              <a:t>  print("Fetching data...");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982335"/>
            <a:ext cx="6908800" cy="610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Fetching data...</a:t>
            </a:r>
            <a:endParaRPr lang="en-US" altLang="en-US"/>
          </a:p>
          <a:p>
            <a:pPr algn="l"/>
            <a:r>
              <a:rPr lang="en-US" altLang="en-US"/>
              <a:t>Data Loaded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async and </a:t>
            </a:r>
            <a:r>
              <a:rPr lang="en-US" altLang="en-US">
                <a:sym typeface="+mn-ea"/>
              </a:rPr>
              <a:t>await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Working with async and await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Presentation</Application>
  <PresentationFormat/>
  <Paragraphs>291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1_SlidesMania</vt:lpstr>
      <vt:lpstr>Mastering Flutter: From Beginner to Pro.</vt:lpstr>
      <vt:lpstr>Do not skip any information without understanding it.</vt:lpstr>
      <vt:lpstr>Any questions?</vt:lpstr>
      <vt:lpstr>Exception Handling and Error Management</vt:lpstr>
      <vt:lpstr>Introduction to Asynchronous Programming.</vt:lpstr>
      <vt:lpstr>Why Asynchronous Programming?</vt:lpstr>
      <vt:lpstr>Futures in Dart</vt:lpstr>
      <vt:lpstr>.then() and .catchError()</vt:lpstr>
      <vt:lpstr>Working with async and await.</vt:lpstr>
      <vt:lpstr>async and await</vt:lpstr>
      <vt:lpstr>async and await</vt:lpstr>
      <vt:lpstr>Exception Handling and Error Management.</vt:lpstr>
      <vt:lpstr>Why Handle Exceptions?</vt:lpstr>
      <vt:lpstr>Try-Catch Block</vt:lpstr>
      <vt:lpstr>Try-Catch-Finally</vt:lpstr>
      <vt:lpstr>Custom Exceptions</vt:lpstr>
      <vt:lpstr>Custom Exceptions</vt:lpstr>
      <vt:lpstr>Must Use Error Management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26</cp:revision>
  <dcterms:created xsi:type="dcterms:W3CDTF">2024-08-09T15:20:00Z</dcterms:created>
  <dcterms:modified xsi:type="dcterms:W3CDTF">2024-12-18T13:26:23Z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