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415" r:id="rId5"/>
    <p:sldId id="416" r:id="rId6"/>
    <p:sldId id="258" r:id="rId7"/>
    <p:sldId id="260" r:id="rId8"/>
    <p:sldId id="306" r:id="rId9"/>
    <p:sldId id="801" r:id="rId10"/>
    <p:sldId id="820" r:id="rId11"/>
    <p:sldId id="839" r:id="rId12"/>
    <p:sldId id="802" r:id="rId13"/>
    <p:sldId id="840" r:id="rId14"/>
    <p:sldId id="841" r:id="rId15"/>
    <p:sldId id="351" r:id="rId16"/>
    <p:sldId id="749" r:id="rId17"/>
    <p:sldId id="361" r:id="rId18"/>
    <p:sldId id="753" r:id="rId19"/>
    <p:sldId id="842" r:id="rId20"/>
    <p:sldId id="843" r:id="rId21"/>
    <p:sldId id="394" r:id="rId22"/>
    <p:sldId id="397" r:id="rId23"/>
    <p:sldId id="398" r:id="rId24"/>
    <p:sldId id="399" r:id="rId25"/>
    <p:sldId id="400" r:id="rId26"/>
    <p:sldId id="401" r:id="rId27"/>
  </p:sldIdLst>
  <p:sldSz cx="12192000" cy="6858000"/>
  <p:notesSz cx="6858000" cy="9144000"/>
  <p:embeddedFontLst>
    <p:embeddedFont>
      <p:font typeface="Calistoga"/>
      <p:regular r:id="rId31"/>
    </p:embeddedFont>
    <p:embeddedFont>
      <p:font typeface="Antic Slab"/>
      <p:regular r:id="rId32"/>
    </p:embeddedFont>
    <p:embeddedFont>
      <p:font typeface="Poppins"/>
      <p:regular r:id="rId33"/>
      <p:italic r:id="rId34"/>
      <p:boldItalic r:id="rId35"/>
    </p:embeddedFont>
    <p:embeddedFont>
      <p:font typeface="Homemade Apple" panose="02000000000000000000"/>
      <p:regular r:id="rId36"/>
      <p:boldItalic r:id="rId37"/>
    </p:embeddedFont>
    <p:embeddedFont>
      <p:font typeface="Aldhabi" panose="01000000000000000000" charset="0"/>
      <p:regular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A9F4"/>
    <a:srgbClr val="42A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 showGuides="1">
      <p:cViewPr varScale="1">
        <p:scale>
          <a:sx n="100" d="100"/>
          <a:sy n="100" d="100"/>
        </p:scale>
        <p:origin x="0" y="0"/>
      </p:cViewPr>
      <p:guideLst>
        <p:guide orient="horz" pos="2160"/>
        <p:guide pos="3868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8" Type="http://schemas.openxmlformats.org/officeDocument/2006/relationships/font" Target="fonts/font8.fntdata"/><Relationship Id="rId37" Type="http://schemas.openxmlformats.org/officeDocument/2006/relationships/font" Target="fonts/font7.fntdata"/><Relationship Id="rId36" Type="http://schemas.openxmlformats.org/officeDocument/2006/relationships/font" Target="fonts/font6.fntdata"/><Relationship Id="rId35" Type="http://schemas.openxmlformats.org/officeDocument/2006/relationships/font" Target="fonts/font5.fntdata"/><Relationship Id="rId34" Type="http://schemas.openxmlformats.org/officeDocument/2006/relationships/font" Target="fonts/font4.fntdata"/><Relationship Id="rId33" Type="http://schemas.openxmlformats.org/officeDocument/2006/relationships/font" Target="fonts/font3.fntdata"/><Relationship Id="rId32" Type="http://schemas.openxmlformats.org/officeDocument/2006/relationships/font" Target="fonts/font2.fntdata"/><Relationship Id="rId31" Type="http://schemas.openxmlformats.org/officeDocument/2006/relationships/font" Target="fonts/font1.fntdata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a073618e60_0_1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a073618e60_0_1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073618e60_0_6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a073618e60_0_6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073618e60_0_6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a073618e60_0_6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073618e60_0_6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a073618e60_0_6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a073618e60_0_3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a073618e60_0_3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073618e60_0_6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a073618e60_0_6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a073618e60_0_3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a073618e60_0_3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073618e60_0_6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a073618e60_0_6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073618e60_0_6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a073618e60_0_6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073618e60_0_6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a073618e60_0_6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a073618e60_0_3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a073618e60_0_3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a073618e60_0_8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a073618e60_0_8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11c3728c19_0_10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11c3728c19_0_10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a073618e60_0_8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a073618e60_0_8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a073618e60_0_9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a073618e60_0_9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a073618e60_0_75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a073618e60_0_75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a073618e60_0_9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a073618e60_0_9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a073618e60_0_2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a073618e60_0_2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a073618e60_0_3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a073618e60_0_3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073618e60_0_6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a073618e60_0_6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073618e60_0_6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a073618e60_0_6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073618e60_0_6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a073618e60_0_6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073618e60_0_6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a073618e60_0_6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hyperlink" Target="https://www.instagram.com/slidesmania/" TargetMode="External"/><Relationship Id="rId8" Type="http://schemas.openxmlformats.org/officeDocument/2006/relationships/image" Target="../media/image3.png"/><Relationship Id="rId7" Type="http://schemas.openxmlformats.org/officeDocument/2006/relationships/hyperlink" Target="https://www.pinterest.com/slidesmania/" TargetMode="External"/><Relationship Id="rId6" Type="http://schemas.openxmlformats.org/officeDocument/2006/relationships/image" Target="../media/image2.png"/><Relationship Id="rId5" Type="http://schemas.openxmlformats.org/officeDocument/2006/relationships/hyperlink" Target="https://twitter.com/SlidesManiaSM/" TargetMode="External"/><Relationship Id="rId4" Type="http://schemas.openxmlformats.org/officeDocument/2006/relationships/image" Target="../media/image1.png"/><Relationship Id="rId3" Type="http://schemas.openxmlformats.org/officeDocument/2006/relationships/hyperlink" Target="https://www.facebook.com/SlidesManiaSM/" TargetMode="External"/><Relationship Id="rId2" Type="http://schemas.openxmlformats.org/officeDocument/2006/relationships/hyperlink" Target="https://slidesmania.com/questions-powerpoint-google-slides/can-i-use-these-templates/" TargetMode="External"/><Relationship Id="rId11" Type="http://schemas.openxmlformats.org/officeDocument/2006/relationships/image" Target="../media/image5.png"/><Relationship Id="rId10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1 Title">
  <p:cSld name="CUSTOM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subTitle" idx="1"/>
          </p:nvPr>
        </p:nvSpPr>
        <p:spPr>
          <a:xfrm>
            <a:off x="377400" y="5925775"/>
            <a:ext cx="11500500" cy="586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3pPr>
            <a:lvl4pPr lvl="3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4pPr>
            <a:lvl5pPr lvl="4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5pPr>
            <a:lvl6pPr lvl="5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6pPr>
            <a:lvl7pPr lvl="6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7pPr>
            <a:lvl8pPr lvl="7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8pPr>
            <a:lvl9pPr lvl="8">
              <a:spcBef>
                <a:spcPts val="2100"/>
              </a:spcBef>
              <a:spcAft>
                <a:spcPts val="2100"/>
              </a:spcAft>
              <a:buSzPts val="1900"/>
              <a:buNone/>
              <a:defRPr/>
            </a:lvl9pPr>
          </a:lstStyle>
          <a:p/>
        </p:txBody>
      </p:sp>
      <p:sp>
        <p:nvSpPr>
          <p:cNvPr id="12" name="Google Shape;12;p2"/>
          <p:cNvSpPr txBox="1"/>
          <p:nvPr>
            <p:ph type="title"/>
          </p:nvPr>
        </p:nvSpPr>
        <p:spPr>
          <a:xfrm>
            <a:off x="834600" y="2762700"/>
            <a:ext cx="9941700" cy="1332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ldrich"/>
              <a:buNone/>
              <a:defRPr sz="65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cxnSp>
        <p:nvCxnSpPr>
          <p:cNvPr id="13" name="Google Shape;13;p2"/>
          <p:cNvCxnSpPr/>
          <p:nvPr/>
        </p:nvCxnSpPr>
        <p:spPr>
          <a:xfrm>
            <a:off x="492700" y="362700"/>
            <a:ext cx="0" cy="613260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0 Timeline">
  <p:cSld name="CUSTOM_14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1"/>
          <p:cNvSpPr txBox="1"/>
          <p:nvPr>
            <p:ph type="subTitle" idx="1"/>
          </p:nvPr>
        </p:nvSpPr>
        <p:spPr>
          <a:xfrm>
            <a:off x="415600" y="2580825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3000" b="0">
                <a:latin typeface="Calistoga"/>
                <a:ea typeface="Calistoga"/>
                <a:cs typeface="Calistoga"/>
                <a:sym typeface="Calistog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/>
        </p:txBody>
      </p:sp>
      <p:sp>
        <p:nvSpPr>
          <p:cNvPr id="66" name="Google Shape;66;p11"/>
          <p:cNvSpPr txBox="1"/>
          <p:nvPr>
            <p:ph type="subTitle" idx="2"/>
          </p:nvPr>
        </p:nvSpPr>
        <p:spPr>
          <a:xfrm>
            <a:off x="2775377" y="2580825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3000" b="0">
                <a:latin typeface="Calistoga"/>
                <a:ea typeface="Calistoga"/>
                <a:cs typeface="Calistoga"/>
                <a:sym typeface="Calistog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/>
        </p:txBody>
      </p:sp>
      <p:sp>
        <p:nvSpPr>
          <p:cNvPr id="67" name="Google Shape;67;p11"/>
          <p:cNvSpPr txBox="1"/>
          <p:nvPr>
            <p:ph type="subTitle" idx="3"/>
          </p:nvPr>
        </p:nvSpPr>
        <p:spPr>
          <a:xfrm>
            <a:off x="5135153" y="2580825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3000" b="0">
                <a:latin typeface="Calistoga"/>
                <a:ea typeface="Calistoga"/>
                <a:cs typeface="Calistoga"/>
                <a:sym typeface="Calistog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/>
        </p:txBody>
      </p:sp>
      <p:sp>
        <p:nvSpPr>
          <p:cNvPr id="68" name="Google Shape;68;p11"/>
          <p:cNvSpPr txBox="1"/>
          <p:nvPr>
            <p:ph type="subTitle" idx="4"/>
          </p:nvPr>
        </p:nvSpPr>
        <p:spPr>
          <a:xfrm>
            <a:off x="7494930" y="2580825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3000" b="0">
                <a:latin typeface="Calistoga"/>
                <a:ea typeface="Calistoga"/>
                <a:cs typeface="Calistoga"/>
                <a:sym typeface="Calistog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/>
        </p:txBody>
      </p:sp>
      <p:sp>
        <p:nvSpPr>
          <p:cNvPr id="69" name="Google Shape;69;p11"/>
          <p:cNvSpPr txBox="1"/>
          <p:nvPr>
            <p:ph type="subTitle" idx="5"/>
          </p:nvPr>
        </p:nvSpPr>
        <p:spPr>
          <a:xfrm>
            <a:off x="9854707" y="2580825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3000" b="0">
                <a:latin typeface="Calistoga"/>
                <a:ea typeface="Calistoga"/>
                <a:cs typeface="Calistoga"/>
                <a:sym typeface="Calistog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/>
        </p:txBody>
      </p:sp>
      <p:sp>
        <p:nvSpPr>
          <p:cNvPr id="70" name="Google Shape;70;p11"/>
          <p:cNvSpPr txBox="1"/>
          <p:nvPr>
            <p:ph type="title"/>
          </p:nvPr>
        </p:nvSpPr>
        <p:spPr>
          <a:xfrm>
            <a:off x="415600" y="821975"/>
            <a:ext cx="114369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type="body" idx="6"/>
          </p:nvPr>
        </p:nvSpPr>
        <p:spPr>
          <a:xfrm>
            <a:off x="415600" y="3503450"/>
            <a:ext cx="1997700" cy="1656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72" name="Google Shape;72;p11"/>
          <p:cNvSpPr txBox="1"/>
          <p:nvPr>
            <p:ph type="body" idx="7"/>
          </p:nvPr>
        </p:nvSpPr>
        <p:spPr>
          <a:xfrm>
            <a:off x="2775375" y="3503450"/>
            <a:ext cx="1997700" cy="1656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73" name="Google Shape;73;p11"/>
          <p:cNvSpPr txBox="1"/>
          <p:nvPr>
            <p:ph type="body" idx="8"/>
          </p:nvPr>
        </p:nvSpPr>
        <p:spPr>
          <a:xfrm>
            <a:off x="5135150" y="3503450"/>
            <a:ext cx="1997700" cy="1656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74" name="Google Shape;74;p11"/>
          <p:cNvSpPr txBox="1"/>
          <p:nvPr>
            <p:ph type="body" idx="9"/>
          </p:nvPr>
        </p:nvSpPr>
        <p:spPr>
          <a:xfrm>
            <a:off x="7494925" y="3503450"/>
            <a:ext cx="1997700" cy="1656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75" name="Google Shape;75;p11"/>
          <p:cNvSpPr txBox="1"/>
          <p:nvPr>
            <p:ph type="body" idx="13"/>
          </p:nvPr>
        </p:nvSpPr>
        <p:spPr>
          <a:xfrm>
            <a:off x="9854700" y="3503450"/>
            <a:ext cx="1997700" cy="1656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1 Title and text left">
  <p:cSld name="CUSTOM_15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2"/>
          <p:cNvSpPr txBox="1"/>
          <p:nvPr>
            <p:ph type="title"/>
          </p:nvPr>
        </p:nvSpPr>
        <p:spPr>
          <a:xfrm>
            <a:off x="1528225" y="1981100"/>
            <a:ext cx="5219400" cy="1264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type="body" idx="1"/>
          </p:nvPr>
        </p:nvSpPr>
        <p:spPr>
          <a:xfrm>
            <a:off x="1528319" y="3438950"/>
            <a:ext cx="5219400" cy="1702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cxnSp>
        <p:nvCxnSpPr>
          <p:cNvPr id="79" name="Google Shape;79;p12"/>
          <p:cNvCxnSpPr/>
          <p:nvPr/>
        </p:nvCxnSpPr>
        <p:spPr>
          <a:xfrm>
            <a:off x="492700" y="362700"/>
            <a:ext cx="0" cy="613260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2 Title and text right">
  <p:cSld name="CUSTOM_16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/>
          <p:nvPr>
            <p:ph type="title"/>
          </p:nvPr>
        </p:nvSpPr>
        <p:spPr>
          <a:xfrm>
            <a:off x="5376199" y="2122000"/>
            <a:ext cx="5061300" cy="1242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82" name="Google Shape;82;p13"/>
          <p:cNvSpPr txBox="1"/>
          <p:nvPr>
            <p:ph type="body" idx="1"/>
          </p:nvPr>
        </p:nvSpPr>
        <p:spPr>
          <a:xfrm>
            <a:off x="5376290" y="3503650"/>
            <a:ext cx="5061300" cy="1702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cxnSp>
        <p:nvCxnSpPr>
          <p:cNvPr id="83" name="Google Shape;83;p13"/>
          <p:cNvCxnSpPr/>
          <p:nvPr/>
        </p:nvCxnSpPr>
        <p:spPr>
          <a:xfrm>
            <a:off x="492700" y="362700"/>
            <a:ext cx="0" cy="613260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3 Just title">
  <p:cSld name="CUSTOM_22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 txBox="1"/>
          <p:nvPr>
            <p:ph type="title"/>
          </p:nvPr>
        </p:nvSpPr>
        <p:spPr>
          <a:xfrm>
            <a:off x="415650" y="421101"/>
            <a:ext cx="11360700" cy="991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4 Certificate">
  <p:cSld name="CUSTOM_23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5"/>
          <p:cNvSpPr txBox="1"/>
          <p:nvPr>
            <p:ph type="title"/>
          </p:nvPr>
        </p:nvSpPr>
        <p:spPr>
          <a:xfrm>
            <a:off x="415650" y="712714"/>
            <a:ext cx="11360700" cy="977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6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88" name="Google Shape;88;p15"/>
          <p:cNvSpPr txBox="1"/>
          <p:nvPr>
            <p:ph type="subTitle" idx="1"/>
          </p:nvPr>
        </p:nvSpPr>
        <p:spPr>
          <a:xfrm>
            <a:off x="2187000" y="2682871"/>
            <a:ext cx="7818000" cy="6351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cxnSp>
        <p:nvCxnSpPr>
          <p:cNvPr id="89" name="Google Shape;89;p15"/>
          <p:cNvCxnSpPr/>
          <p:nvPr/>
        </p:nvCxnSpPr>
        <p:spPr>
          <a:xfrm>
            <a:off x="1783800" y="3262113"/>
            <a:ext cx="8624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0" name="Google Shape;90;p15"/>
          <p:cNvSpPr txBox="1"/>
          <p:nvPr>
            <p:ph type="subTitle" idx="2"/>
          </p:nvPr>
        </p:nvSpPr>
        <p:spPr>
          <a:xfrm>
            <a:off x="3914250" y="3585963"/>
            <a:ext cx="4363500" cy="298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3pPr>
            <a:lvl4pPr lvl="3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4pPr>
            <a:lvl5pPr lvl="4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5pPr>
            <a:lvl6pPr lvl="5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6pPr>
            <a:lvl7pPr lvl="6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7pPr>
            <a:lvl8pPr lvl="7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8pPr>
            <a:lvl9pPr lvl="8">
              <a:spcBef>
                <a:spcPts val="2100"/>
              </a:spcBef>
              <a:spcAft>
                <a:spcPts val="2100"/>
              </a:spcAft>
              <a:buSzPts val="1900"/>
              <a:buNone/>
              <a:defRPr/>
            </a:lvl9pPr>
          </a:lstStyle>
          <a:p/>
        </p:txBody>
      </p:sp>
      <p:sp>
        <p:nvSpPr>
          <p:cNvPr id="91" name="Google Shape;91;p15"/>
          <p:cNvSpPr txBox="1"/>
          <p:nvPr>
            <p:ph type="title" idx="3"/>
          </p:nvPr>
        </p:nvSpPr>
        <p:spPr>
          <a:xfrm>
            <a:off x="415650" y="3932264"/>
            <a:ext cx="11360700" cy="977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/>
        </p:txBody>
      </p:sp>
      <p:sp>
        <p:nvSpPr>
          <p:cNvPr id="92" name="Google Shape;92;p15"/>
          <p:cNvSpPr txBox="1"/>
          <p:nvPr>
            <p:ph type="subTitle" idx="4"/>
          </p:nvPr>
        </p:nvSpPr>
        <p:spPr>
          <a:xfrm>
            <a:off x="3914250" y="4957563"/>
            <a:ext cx="4363500" cy="298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2100"/>
              </a:spcBef>
              <a:spcAft>
                <a:spcPts val="2100"/>
              </a:spcAft>
              <a:buSzPts val="1900"/>
              <a:buNone/>
              <a:defRPr/>
            </a:lvl9pPr>
          </a:lstStyle>
          <a:p/>
        </p:txBody>
      </p:sp>
      <p:grpSp>
        <p:nvGrpSpPr>
          <p:cNvPr id="93" name="Google Shape;93;p15"/>
          <p:cNvGrpSpPr/>
          <p:nvPr/>
        </p:nvGrpSpPr>
        <p:grpSpPr>
          <a:xfrm>
            <a:off x="996863" y="5847088"/>
            <a:ext cx="10198275" cy="0"/>
            <a:chOff x="1007625" y="5986750"/>
            <a:chExt cx="10198275" cy="0"/>
          </a:xfrm>
        </p:grpSpPr>
        <p:cxnSp>
          <p:nvCxnSpPr>
            <p:cNvPr id="94" name="Google Shape;94;p15"/>
            <p:cNvCxnSpPr/>
            <p:nvPr/>
          </p:nvCxnSpPr>
          <p:spPr>
            <a:xfrm>
              <a:off x="1007625" y="5986750"/>
              <a:ext cx="2986500" cy="0"/>
            </a:xfrm>
            <a:prstGeom prst="straightConnector1">
              <a:avLst/>
            </a:prstGeom>
            <a:noFill/>
            <a:ln w="9525" cap="flat" cmpd="sng">
              <a:solidFill>
                <a:srgbClr val="43434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5" name="Google Shape;95;p15"/>
            <p:cNvCxnSpPr/>
            <p:nvPr/>
          </p:nvCxnSpPr>
          <p:spPr>
            <a:xfrm>
              <a:off x="8219400" y="5986750"/>
              <a:ext cx="2986500" cy="0"/>
            </a:xfrm>
            <a:prstGeom prst="straightConnector1">
              <a:avLst/>
            </a:prstGeom>
            <a:noFill/>
            <a:ln w="9525" cap="flat" cmpd="sng">
              <a:solidFill>
                <a:srgbClr val="43434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96" name="Google Shape;96;p15"/>
          <p:cNvSpPr txBox="1"/>
          <p:nvPr>
            <p:ph type="subTitle" idx="5"/>
          </p:nvPr>
        </p:nvSpPr>
        <p:spPr>
          <a:xfrm>
            <a:off x="996875" y="5847088"/>
            <a:ext cx="2981100" cy="298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sz="1600" i="1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900"/>
              <a:buNone/>
              <a:defRPr i="1"/>
            </a:lvl9pPr>
          </a:lstStyle>
          <a:p/>
        </p:txBody>
      </p:sp>
      <p:sp>
        <p:nvSpPr>
          <p:cNvPr id="97" name="Google Shape;97;p15"/>
          <p:cNvSpPr txBox="1"/>
          <p:nvPr>
            <p:ph type="subTitle" idx="6"/>
          </p:nvPr>
        </p:nvSpPr>
        <p:spPr>
          <a:xfrm>
            <a:off x="8214050" y="5847088"/>
            <a:ext cx="2981100" cy="298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sz="1600" i="1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900"/>
              <a:buNone/>
              <a:defRPr i="1"/>
            </a:lvl9pPr>
          </a:lstStyle>
          <a:p/>
        </p:txBody>
      </p:sp>
      <p:sp>
        <p:nvSpPr>
          <p:cNvPr id="98" name="Google Shape;98;p15"/>
          <p:cNvSpPr txBox="1"/>
          <p:nvPr>
            <p:ph type="subTitle" idx="7"/>
          </p:nvPr>
        </p:nvSpPr>
        <p:spPr>
          <a:xfrm>
            <a:off x="996875" y="5548888"/>
            <a:ext cx="2981100" cy="298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900"/>
              <a:buNone/>
              <a:defRPr i="1"/>
            </a:lvl9pPr>
          </a:lstStyle>
          <a:p/>
        </p:txBody>
      </p:sp>
      <p:sp>
        <p:nvSpPr>
          <p:cNvPr id="99" name="Google Shape;99;p15"/>
          <p:cNvSpPr txBox="1"/>
          <p:nvPr>
            <p:ph type="subTitle" idx="8"/>
          </p:nvPr>
        </p:nvSpPr>
        <p:spPr>
          <a:xfrm>
            <a:off x="8214050" y="5548888"/>
            <a:ext cx="2981100" cy="298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900"/>
              <a:buNone/>
              <a:defRPr i="1"/>
            </a:lvl9pPr>
          </a:lstStyle>
          <a:p/>
        </p:txBody>
      </p:sp>
      <p:cxnSp>
        <p:nvCxnSpPr>
          <p:cNvPr id="100" name="Google Shape;100;p15"/>
          <p:cNvCxnSpPr/>
          <p:nvPr/>
        </p:nvCxnSpPr>
        <p:spPr>
          <a:xfrm rot="10800000">
            <a:off x="497850" y="2879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1" name="Google Shape;101;p15"/>
          <p:cNvCxnSpPr/>
          <p:nvPr/>
        </p:nvCxnSpPr>
        <p:spPr>
          <a:xfrm rot="10800000">
            <a:off x="497850" y="65363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00 DO NOT REMOVE · SlidesMania">
  <p:cSld name="CUSTOM_20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oogle Shape;103;p1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4" name="Google Shape;104;p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" name="Google Shape;105;p16"/>
            <p:cNvSpPr txBox="1"/>
            <p:nvPr/>
          </p:nvSpPr>
          <p:spPr>
            <a:xfrm>
              <a:off x="463500" y="2858044"/>
              <a:ext cx="8956500" cy="3830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600" b="1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Free </a:t>
              </a:r>
              <a:r>
                <a:rPr lang="en-GB" sz="36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themes and templates for </a:t>
              </a:r>
              <a:r>
                <a:rPr lang="en-GB" sz="3600" b="1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Google Slides</a:t>
              </a:r>
              <a:r>
                <a:rPr lang="en-GB" sz="36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 or </a:t>
              </a:r>
              <a:r>
                <a:rPr lang="en-GB" sz="3600" b="1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PowerPoint</a:t>
              </a:r>
              <a:endParaRPr sz="3600" b="1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b="1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b="1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000" b="1">
                  <a:solidFill>
                    <a:srgbClr val="FFCB25"/>
                  </a:solidFill>
                  <a:latin typeface="Poppins"/>
                  <a:ea typeface="Poppins"/>
                  <a:cs typeface="Poppins"/>
                  <a:sym typeface="Poppins"/>
                </a:rPr>
                <a:t>NOT to be sold as is or modified!</a:t>
              </a:r>
              <a:endParaRPr sz="3000" b="1">
                <a:solidFill>
                  <a:srgbClr val="FFCB25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7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Read </a:t>
              </a:r>
              <a:r>
                <a:rPr lang="en-GB" sz="2700" u="sng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  <a:hlinkClick r:id="rId2"/>
                </a:rPr>
                <a:t>FAQ</a:t>
              </a:r>
              <a:r>
                <a:rPr lang="en-GB" sz="4400" b="1">
                  <a:solidFill>
                    <a:srgbClr val="FFCB25"/>
                  </a:solidFill>
                  <a:latin typeface="Poppins"/>
                  <a:ea typeface="Poppins"/>
                  <a:cs typeface="Poppins"/>
                  <a:sym typeface="Poppins"/>
                </a:rPr>
                <a:t> </a:t>
              </a:r>
              <a:r>
                <a:rPr lang="en-GB" sz="27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on slidesmania.com</a:t>
              </a:r>
              <a:endParaRPr sz="27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0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Do not remove the slidesmania.com text on the sides.</a:t>
              </a:r>
              <a:endParaRPr sz="20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cxnSp>
          <p:nvCxnSpPr>
            <p:cNvPr id="106" name="Google Shape;106;p16"/>
            <p:cNvCxnSpPr/>
            <p:nvPr/>
          </p:nvCxnSpPr>
          <p:spPr>
            <a:xfrm>
              <a:off x="10423367" y="5688858"/>
              <a:ext cx="1495200" cy="12900"/>
            </a:xfrm>
            <a:prstGeom prst="straightConnector1">
              <a:avLst/>
            </a:prstGeom>
            <a:noFill/>
            <a:ln w="38100" cap="flat" cmpd="sng">
              <a:solidFill>
                <a:srgbClr val="FFCB2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107" name="Google Shape;107;p16">
              <a:hlinkClick r:id="rId3"/>
            </p:cNvPr>
            <p:cNvPicPr preferRelativeResize="0"/>
            <p:nvPr/>
          </p:nvPicPr>
          <p:blipFill>
            <a:blip r:embed="rId4"/>
            <a:stretch>
              <a:fillRect/>
            </a:stretch>
          </p:blipFill>
          <p:spPr>
            <a:xfrm>
              <a:off x="8982558" y="5912306"/>
              <a:ext cx="713232" cy="63786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8" name="Google Shape;108;p16">
              <a:hlinkClick r:id="rId5"/>
            </p:cNvPr>
            <p:cNvPicPr preferRelativeResize="0"/>
            <p:nvPr/>
          </p:nvPicPr>
          <p:blipFill>
            <a:blip r:embed="rId6"/>
            <a:stretch>
              <a:fillRect/>
            </a:stretch>
          </p:blipFill>
          <p:spPr>
            <a:xfrm>
              <a:off x="9764428" y="5916798"/>
              <a:ext cx="708660" cy="62887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9" name="Google Shape;109;p16">
              <a:hlinkClick r:id="rId7"/>
            </p:cNvPr>
            <p:cNvPicPr preferRelativeResize="0"/>
            <p:nvPr/>
          </p:nvPicPr>
          <p:blipFill>
            <a:blip r:embed="rId8"/>
            <a:stretch>
              <a:fillRect/>
            </a:stretch>
          </p:blipFill>
          <p:spPr>
            <a:xfrm>
              <a:off x="10541715" y="5905569"/>
              <a:ext cx="612648" cy="62438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0" name="Google Shape;110;p16">
              <a:hlinkClick r:id="rId9"/>
            </p:cNvPr>
            <p:cNvPicPr preferRelativeResize="0"/>
            <p:nvPr/>
          </p:nvPicPr>
          <p:blipFill>
            <a:blip r:embed="rId10"/>
            <a:stretch>
              <a:fillRect/>
            </a:stretch>
          </p:blipFill>
          <p:spPr>
            <a:xfrm>
              <a:off x="11219049" y="5916799"/>
              <a:ext cx="699516" cy="60192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1" name="Google Shape;111;p16"/>
            <p:cNvSpPr txBox="1"/>
            <p:nvPr/>
          </p:nvSpPr>
          <p:spPr>
            <a:xfrm>
              <a:off x="7072500" y="4813375"/>
              <a:ext cx="4915500" cy="100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400" b="1">
                  <a:solidFill>
                    <a:srgbClr val="252525"/>
                  </a:solidFill>
                  <a:latin typeface="Homemade Apple" panose="02000000000000000000"/>
                  <a:ea typeface="Homemade Apple" panose="02000000000000000000"/>
                  <a:cs typeface="Homemade Apple" panose="02000000000000000000"/>
                  <a:sym typeface="Homemade Apple" panose="02000000000000000000"/>
                </a:rPr>
                <a:t>Sharing is caring!</a:t>
              </a:r>
              <a:endParaRPr sz="2400" b="1">
                <a:solidFill>
                  <a:srgbClr val="252525"/>
                </a:solidFill>
                <a:latin typeface="Homemade Apple" panose="02000000000000000000"/>
                <a:ea typeface="Homemade Apple" panose="02000000000000000000"/>
                <a:cs typeface="Homemade Apple" panose="02000000000000000000"/>
                <a:sym typeface="Homemade Apple" panose="02000000000000000000"/>
              </a:endParaRPr>
            </a:p>
          </p:txBody>
        </p:sp>
      </p:grpSp>
      <p:pic>
        <p:nvPicPr>
          <p:cNvPr id="112" name="Google Shape;112;p16"/>
          <p:cNvPicPr preferRelativeResize="0"/>
          <p:nvPr/>
        </p:nvPicPr>
        <p:blipFill rotWithShape="1">
          <a:blip r:embed="rId11"/>
          <a:srcRect t="16256" b="20906"/>
          <a:stretch>
            <a:fillRect/>
          </a:stretch>
        </p:blipFill>
        <p:spPr>
          <a:xfrm>
            <a:off x="125075" y="493725"/>
            <a:ext cx="8239800" cy="207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2 Intro">
  <p:cSld name="CUSTOM_1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1252725" y="1833738"/>
            <a:ext cx="5322600" cy="1324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ldrich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type="body" idx="1"/>
          </p:nvPr>
        </p:nvSpPr>
        <p:spPr>
          <a:xfrm>
            <a:off x="1252700" y="3238038"/>
            <a:ext cx="5322600" cy="2235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17" name="Google Shape;17;p3"/>
          <p:cNvSpPr/>
          <p:nvPr>
            <p:ph type="pic" idx="2"/>
          </p:nvPr>
        </p:nvSpPr>
        <p:spPr>
          <a:xfrm flipH="1">
            <a:off x="7208200" y="1633013"/>
            <a:ext cx="3731100" cy="39765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8" name="Google Shape;18;p3"/>
          <p:cNvCxnSpPr/>
          <p:nvPr/>
        </p:nvCxnSpPr>
        <p:spPr>
          <a:xfrm rot="10800000">
            <a:off x="497850" y="5609513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" name="Google Shape;19;p3"/>
          <p:cNvCxnSpPr/>
          <p:nvPr/>
        </p:nvCxnSpPr>
        <p:spPr>
          <a:xfrm rot="10800000">
            <a:off x="497850" y="1248488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3 Six columns">
  <p:cSld name="CUSTOM_2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490775" y="751875"/>
            <a:ext cx="112104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22" name="Google Shape;22;p4"/>
          <p:cNvSpPr txBox="1"/>
          <p:nvPr>
            <p:ph type="body" idx="1"/>
          </p:nvPr>
        </p:nvSpPr>
        <p:spPr>
          <a:xfrm>
            <a:off x="2993825" y="2894770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type="body" idx="2"/>
          </p:nvPr>
        </p:nvSpPr>
        <p:spPr>
          <a:xfrm>
            <a:off x="7332750" y="2894770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type="body" idx="3"/>
          </p:nvPr>
        </p:nvSpPr>
        <p:spPr>
          <a:xfrm>
            <a:off x="7332725" y="4913329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type="title" idx="4"/>
          </p:nvPr>
        </p:nvSpPr>
        <p:spPr>
          <a:xfrm>
            <a:off x="2993825" y="2199000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type="title" idx="5"/>
          </p:nvPr>
        </p:nvSpPr>
        <p:spPr>
          <a:xfrm>
            <a:off x="7332750" y="2199000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type="title" idx="6"/>
          </p:nvPr>
        </p:nvSpPr>
        <p:spPr>
          <a:xfrm>
            <a:off x="7332725" y="4217559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type="body" idx="7"/>
          </p:nvPr>
        </p:nvSpPr>
        <p:spPr>
          <a:xfrm>
            <a:off x="2993825" y="4913245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type="title" idx="8"/>
          </p:nvPr>
        </p:nvSpPr>
        <p:spPr>
          <a:xfrm>
            <a:off x="2993825" y="4217475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cxnSp>
        <p:nvCxnSpPr>
          <p:cNvPr id="30" name="Google Shape;30;p4"/>
          <p:cNvCxnSpPr/>
          <p:nvPr/>
        </p:nvCxnSpPr>
        <p:spPr>
          <a:xfrm rot="10800000">
            <a:off x="497850" y="5165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" name="Google Shape;31;p4"/>
          <p:cNvCxnSpPr/>
          <p:nvPr/>
        </p:nvCxnSpPr>
        <p:spPr>
          <a:xfrm rot="10800000">
            <a:off x="497850" y="63077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4 Section Title">
  <p:cSld name="CUSTOM_3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/>
          <p:nvPr>
            <p:ph type="title"/>
          </p:nvPr>
        </p:nvSpPr>
        <p:spPr>
          <a:xfrm>
            <a:off x="589400" y="3373900"/>
            <a:ext cx="11104200" cy="1275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ldrich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type="body" idx="1"/>
          </p:nvPr>
        </p:nvSpPr>
        <p:spPr>
          <a:xfrm>
            <a:off x="589400" y="4649500"/>
            <a:ext cx="111042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ctr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cxnSp>
        <p:nvCxnSpPr>
          <p:cNvPr id="35" name="Google Shape;35;p5"/>
          <p:cNvCxnSpPr/>
          <p:nvPr/>
        </p:nvCxnSpPr>
        <p:spPr>
          <a:xfrm rot="10800000">
            <a:off x="497850" y="5165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5 Two columns">
  <p:cSld name="CUSTOM_4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73350" y="1171188"/>
            <a:ext cx="105519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38" name="Google Shape;38;p6"/>
          <p:cNvSpPr txBox="1"/>
          <p:nvPr>
            <p:ph type="body" idx="1"/>
          </p:nvPr>
        </p:nvSpPr>
        <p:spPr>
          <a:xfrm>
            <a:off x="873350" y="2382615"/>
            <a:ext cx="4960800" cy="2847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type="body" idx="2"/>
          </p:nvPr>
        </p:nvSpPr>
        <p:spPr>
          <a:xfrm>
            <a:off x="6464149" y="2371888"/>
            <a:ext cx="4961100" cy="2847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cxnSp>
        <p:nvCxnSpPr>
          <p:cNvPr id="40" name="Google Shape;40;p6"/>
          <p:cNvCxnSpPr/>
          <p:nvPr/>
        </p:nvCxnSpPr>
        <p:spPr>
          <a:xfrm rot="10800000">
            <a:off x="497850" y="5165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" name="Google Shape;41;p6"/>
          <p:cNvCxnSpPr/>
          <p:nvPr/>
        </p:nvCxnSpPr>
        <p:spPr>
          <a:xfrm rot="10800000">
            <a:off x="497850" y="63077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6 One column">
  <p:cSld name="CUSTOM_5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/>
          <p:nvPr>
            <p:ph type="title"/>
          </p:nvPr>
        </p:nvSpPr>
        <p:spPr>
          <a:xfrm>
            <a:off x="1401625" y="1741250"/>
            <a:ext cx="82845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44" name="Google Shape;44;p7"/>
          <p:cNvSpPr txBox="1"/>
          <p:nvPr>
            <p:ph type="body" idx="1"/>
          </p:nvPr>
        </p:nvSpPr>
        <p:spPr>
          <a:xfrm>
            <a:off x="1401625" y="2789650"/>
            <a:ext cx="8284500" cy="2491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cxnSp>
        <p:nvCxnSpPr>
          <p:cNvPr id="45" name="Google Shape;45;p7"/>
          <p:cNvCxnSpPr/>
          <p:nvPr/>
        </p:nvCxnSpPr>
        <p:spPr>
          <a:xfrm>
            <a:off x="492700" y="362700"/>
            <a:ext cx="0" cy="613260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7 Big Title">
  <p:cSld name="CUSTOM_6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8"/>
          <p:cNvSpPr txBox="1"/>
          <p:nvPr>
            <p:ph type="title"/>
          </p:nvPr>
        </p:nvSpPr>
        <p:spPr>
          <a:xfrm>
            <a:off x="511300" y="1949725"/>
            <a:ext cx="11142300" cy="3160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sp>
        <p:nvSpPr>
          <p:cNvPr id="48" name="Google Shape;48;p8"/>
          <p:cNvSpPr txBox="1"/>
          <p:nvPr>
            <p:ph type="subTitle" idx="1"/>
          </p:nvPr>
        </p:nvSpPr>
        <p:spPr>
          <a:xfrm>
            <a:off x="511375" y="5538475"/>
            <a:ext cx="11142300" cy="717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cxnSp>
        <p:nvCxnSpPr>
          <p:cNvPr id="49" name="Google Shape;49;p8"/>
          <p:cNvCxnSpPr/>
          <p:nvPr/>
        </p:nvCxnSpPr>
        <p:spPr>
          <a:xfrm rot="10800000">
            <a:off x="497850" y="63077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8 Three columns">
  <p:cSld name="CUSTOM_8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/>
          <p:nvPr>
            <p:ph type="subTitle" idx="1"/>
          </p:nvPr>
        </p:nvSpPr>
        <p:spPr>
          <a:xfrm>
            <a:off x="1242302" y="3600000"/>
            <a:ext cx="26589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0">
                <a:latin typeface="Calistoga"/>
                <a:ea typeface="Calistoga"/>
                <a:cs typeface="Calistoga"/>
                <a:sym typeface="Calistog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/>
        </p:txBody>
      </p:sp>
      <p:sp>
        <p:nvSpPr>
          <p:cNvPr id="52" name="Google Shape;52;p9"/>
          <p:cNvSpPr txBox="1"/>
          <p:nvPr>
            <p:ph type="subTitle" idx="2"/>
          </p:nvPr>
        </p:nvSpPr>
        <p:spPr>
          <a:xfrm>
            <a:off x="4766552" y="3600000"/>
            <a:ext cx="26589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0">
                <a:latin typeface="Calistoga"/>
                <a:ea typeface="Calistoga"/>
                <a:cs typeface="Calistoga"/>
                <a:sym typeface="Calistog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/>
        </p:txBody>
      </p:sp>
      <p:sp>
        <p:nvSpPr>
          <p:cNvPr id="53" name="Google Shape;53;p9"/>
          <p:cNvSpPr txBox="1"/>
          <p:nvPr>
            <p:ph type="subTitle" idx="3"/>
          </p:nvPr>
        </p:nvSpPr>
        <p:spPr>
          <a:xfrm>
            <a:off x="8290802" y="3600000"/>
            <a:ext cx="26586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0">
                <a:latin typeface="Calistoga"/>
                <a:ea typeface="Calistoga"/>
                <a:cs typeface="Calistoga"/>
                <a:sym typeface="Calistog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/>
        </p:txBody>
      </p:sp>
      <p:sp>
        <p:nvSpPr>
          <p:cNvPr id="54" name="Google Shape;54;p9"/>
          <p:cNvSpPr txBox="1"/>
          <p:nvPr>
            <p:ph type="title"/>
          </p:nvPr>
        </p:nvSpPr>
        <p:spPr>
          <a:xfrm>
            <a:off x="1242300" y="934700"/>
            <a:ext cx="97074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55" name="Google Shape;55;p9"/>
          <p:cNvSpPr txBox="1"/>
          <p:nvPr>
            <p:ph type="body" idx="4"/>
          </p:nvPr>
        </p:nvSpPr>
        <p:spPr>
          <a:xfrm>
            <a:off x="1242300" y="4165707"/>
            <a:ext cx="2658900" cy="1664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 algn="ctr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marL="914400" lvl="1" indent="-336550" rtl="0">
              <a:spcBef>
                <a:spcPts val="0"/>
              </a:spcBef>
              <a:spcAft>
                <a:spcPts val="0"/>
              </a:spcAft>
              <a:buSzPts val="1700"/>
              <a:buChar char="○"/>
              <a:defRPr sz="1700"/>
            </a:lvl2pPr>
            <a:lvl3pPr marL="1371600" lvl="2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marL="1828800" lvl="3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marL="2286000" lvl="4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marL="2743200" lvl="5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marL="3200400" lvl="6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marL="3657600" lvl="7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marL="4114800" lvl="8" indent="-336550" rtl="0"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/>
        </p:txBody>
      </p:sp>
      <p:sp>
        <p:nvSpPr>
          <p:cNvPr id="56" name="Google Shape;56;p9"/>
          <p:cNvSpPr txBox="1"/>
          <p:nvPr>
            <p:ph type="body" idx="5"/>
          </p:nvPr>
        </p:nvSpPr>
        <p:spPr>
          <a:xfrm>
            <a:off x="4766550" y="4165707"/>
            <a:ext cx="2658900" cy="1660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 algn="ctr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marL="914400" lvl="1" indent="-336550" rtl="0">
              <a:spcBef>
                <a:spcPts val="0"/>
              </a:spcBef>
              <a:spcAft>
                <a:spcPts val="0"/>
              </a:spcAft>
              <a:buSzPts val="1700"/>
              <a:buChar char="○"/>
              <a:defRPr sz="1700"/>
            </a:lvl2pPr>
            <a:lvl3pPr marL="1371600" lvl="2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marL="1828800" lvl="3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marL="2286000" lvl="4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marL="2743200" lvl="5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marL="3200400" lvl="6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marL="3657600" lvl="7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marL="4114800" lvl="8" indent="-336550" rtl="0"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/>
        </p:txBody>
      </p:sp>
      <p:sp>
        <p:nvSpPr>
          <p:cNvPr id="57" name="Google Shape;57;p9"/>
          <p:cNvSpPr txBox="1"/>
          <p:nvPr>
            <p:ph type="body" idx="6"/>
          </p:nvPr>
        </p:nvSpPr>
        <p:spPr>
          <a:xfrm>
            <a:off x="8290800" y="4165707"/>
            <a:ext cx="2658900" cy="1660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 algn="ctr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marL="914400" lvl="1" indent="-336550" rtl="0">
              <a:spcBef>
                <a:spcPts val="0"/>
              </a:spcBef>
              <a:spcAft>
                <a:spcPts val="0"/>
              </a:spcAft>
              <a:buSzPts val="1700"/>
              <a:buChar char="○"/>
              <a:defRPr sz="1700"/>
            </a:lvl2pPr>
            <a:lvl3pPr marL="1371600" lvl="2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marL="1828800" lvl="3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marL="2286000" lvl="4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marL="2743200" lvl="5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marL="3200400" lvl="6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marL="3657600" lvl="7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marL="4114800" lvl="8" indent="-336550" rtl="0"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/>
        </p:txBody>
      </p:sp>
      <p:cxnSp>
        <p:nvCxnSpPr>
          <p:cNvPr id="58" name="Google Shape;58;p9"/>
          <p:cNvCxnSpPr/>
          <p:nvPr/>
        </p:nvCxnSpPr>
        <p:spPr>
          <a:xfrm rot="10800000">
            <a:off x="497850" y="5165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9" name="Google Shape;59;p9"/>
          <p:cNvCxnSpPr/>
          <p:nvPr/>
        </p:nvCxnSpPr>
        <p:spPr>
          <a:xfrm rot="10800000">
            <a:off x="497850" y="63077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9 Text and Image">
  <p:cSld name="CUSTOM_9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/>
          <p:nvPr>
            <p:ph type="title"/>
          </p:nvPr>
        </p:nvSpPr>
        <p:spPr>
          <a:xfrm>
            <a:off x="925500" y="1946013"/>
            <a:ext cx="5170500" cy="799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9pPr>
          </a:lstStyle>
          <a:p/>
        </p:txBody>
      </p:sp>
      <p:sp>
        <p:nvSpPr>
          <p:cNvPr id="62" name="Google Shape;62;p10"/>
          <p:cNvSpPr txBox="1"/>
          <p:nvPr>
            <p:ph type="subTitle" idx="1"/>
          </p:nvPr>
        </p:nvSpPr>
        <p:spPr>
          <a:xfrm>
            <a:off x="439850" y="4343238"/>
            <a:ext cx="3875100" cy="71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 rtl="0">
              <a:spcBef>
                <a:spcPts val="2100"/>
              </a:spcBef>
              <a:spcAft>
                <a:spcPts val="210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63" name="Google Shape;63;p10"/>
          <p:cNvSpPr/>
          <p:nvPr>
            <p:ph type="pic" idx="2"/>
          </p:nvPr>
        </p:nvSpPr>
        <p:spPr>
          <a:xfrm>
            <a:off x="4572000" y="1040950"/>
            <a:ext cx="6981900" cy="4476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●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1pPr>
            <a:lvl2pPr marL="914400" lvl="1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○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2pPr>
            <a:lvl3pPr marL="1371600" lvl="2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■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3pPr>
            <a:lvl4pPr marL="1828800" lvl="3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●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4pPr>
            <a:lvl5pPr marL="2286000" lvl="4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○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5pPr>
            <a:lvl6pPr marL="2743200" lvl="5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■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6pPr>
            <a:lvl7pPr marL="3200400" lvl="6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●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7pPr>
            <a:lvl8pPr marL="3657600" lvl="7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○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8pPr>
            <a:lvl9pPr marL="4114800" lvl="8" indent="-34925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Antic Slab"/>
              <a:buChar char="■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9" name="Google Shape;9;p1"/>
          <p:cNvSpPr/>
          <p:nvPr/>
        </p:nvSpPr>
        <p:spPr>
          <a:xfrm rot="5400000">
            <a:off x="-462658" y="6119355"/>
            <a:ext cx="1131345" cy="114589"/>
          </a:xfrm>
          <a:custGeom>
            <a:avLst/>
            <a:gdLst/>
            <a:ahLst/>
            <a:cxnLst/>
            <a:rect l="l" t="t" r="r" b="b"/>
            <a:pathLst>
              <a:path w="919793" h="87640" extrusionOk="0">
                <a:moveTo>
                  <a:pt x="657321" y="73442"/>
                </a:moveTo>
                <a:cubicBezTo>
                  <a:pt x="659149" y="73404"/>
                  <a:pt x="660912" y="74128"/>
                  <a:pt x="662179" y="75442"/>
                </a:cubicBezTo>
                <a:cubicBezTo>
                  <a:pt x="663493" y="76709"/>
                  <a:pt x="664217" y="78471"/>
                  <a:pt x="664179" y="80300"/>
                </a:cubicBezTo>
                <a:cubicBezTo>
                  <a:pt x="664198" y="82148"/>
                  <a:pt x="663474" y="83939"/>
                  <a:pt x="662179" y="85253"/>
                </a:cubicBezTo>
                <a:cubicBezTo>
                  <a:pt x="660912" y="86568"/>
                  <a:pt x="659149" y="87291"/>
                  <a:pt x="657321" y="87253"/>
                </a:cubicBezTo>
                <a:cubicBezTo>
                  <a:pt x="655492" y="87291"/>
                  <a:pt x="653730" y="86568"/>
                  <a:pt x="652463" y="85253"/>
                </a:cubicBezTo>
                <a:cubicBezTo>
                  <a:pt x="651168" y="83939"/>
                  <a:pt x="650444" y="82148"/>
                  <a:pt x="650463" y="80300"/>
                </a:cubicBezTo>
                <a:cubicBezTo>
                  <a:pt x="650425" y="78471"/>
                  <a:pt x="651149" y="76709"/>
                  <a:pt x="652463" y="75442"/>
                </a:cubicBezTo>
                <a:cubicBezTo>
                  <a:pt x="653730" y="74128"/>
                  <a:pt x="655492" y="73404"/>
                  <a:pt x="657321" y="73442"/>
                </a:cubicBezTo>
                <a:close/>
                <a:moveTo>
                  <a:pt x="783051" y="31056"/>
                </a:moveTo>
                <a:cubicBezTo>
                  <a:pt x="776688" y="30989"/>
                  <a:pt x="770602" y="33618"/>
                  <a:pt x="766287" y="38295"/>
                </a:cubicBezTo>
                <a:cubicBezTo>
                  <a:pt x="761677" y="42876"/>
                  <a:pt x="759134" y="49134"/>
                  <a:pt x="759238" y="55630"/>
                </a:cubicBezTo>
                <a:cubicBezTo>
                  <a:pt x="759229" y="59935"/>
                  <a:pt x="760343" y="64174"/>
                  <a:pt x="762477" y="67917"/>
                </a:cubicBezTo>
                <a:cubicBezTo>
                  <a:pt x="764468" y="71632"/>
                  <a:pt x="767468" y="74709"/>
                  <a:pt x="771144" y="76776"/>
                </a:cubicBezTo>
                <a:cubicBezTo>
                  <a:pt x="774783" y="78804"/>
                  <a:pt x="778888" y="79852"/>
                  <a:pt x="783051" y="79824"/>
                </a:cubicBezTo>
                <a:cubicBezTo>
                  <a:pt x="787213" y="79843"/>
                  <a:pt x="791319" y="78795"/>
                  <a:pt x="794957" y="76776"/>
                </a:cubicBezTo>
                <a:cubicBezTo>
                  <a:pt x="798586" y="74652"/>
                  <a:pt x="801587" y="71594"/>
                  <a:pt x="803625" y="67917"/>
                </a:cubicBezTo>
                <a:cubicBezTo>
                  <a:pt x="805730" y="64165"/>
                  <a:pt x="806816" y="59926"/>
                  <a:pt x="806768" y="55630"/>
                </a:cubicBezTo>
                <a:cubicBezTo>
                  <a:pt x="806873" y="49134"/>
                  <a:pt x="804330" y="42876"/>
                  <a:pt x="799719" y="38295"/>
                </a:cubicBezTo>
                <a:cubicBezTo>
                  <a:pt x="795452" y="33608"/>
                  <a:pt x="789385" y="30979"/>
                  <a:pt x="783051" y="31056"/>
                </a:cubicBezTo>
                <a:close/>
                <a:moveTo>
                  <a:pt x="124778" y="30960"/>
                </a:moveTo>
                <a:cubicBezTo>
                  <a:pt x="120558" y="30922"/>
                  <a:pt x="116405" y="32046"/>
                  <a:pt x="112776" y="34198"/>
                </a:cubicBezTo>
                <a:cubicBezTo>
                  <a:pt x="109090" y="36332"/>
                  <a:pt x="106061" y="39428"/>
                  <a:pt x="104013" y="43152"/>
                </a:cubicBezTo>
                <a:cubicBezTo>
                  <a:pt x="101851" y="46886"/>
                  <a:pt x="100708" y="51124"/>
                  <a:pt x="100680" y="55439"/>
                </a:cubicBezTo>
                <a:cubicBezTo>
                  <a:pt x="100708" y="59754"/>
                  <a:pt x="101851" y="63993"/>
                  <a:pt x="104013" y="67726"/>
                </a:cubicBezTo>
                <a:cubicBezTo>
                  <a:pt x="106099" y="71489"/>
                  <a:pt x="109157" y="74613"/>
                  <a:pt x="112872" y="76775"/>
                </a:cubicBezTo>
                <a:cubicBezTo>
                  <a:pt x="116462" y="78956"/>
                  <a:pt x="120577" y="80109"/>
                  <a:pt x="124778" y="80109"/>
                </a:cubicBezTo>
                <a:cubicBezTo>
                  <a:pt x="129017" y="80080"/>
                  <a:pt x="133188" y="78966"/>
                  <a:pt x="136875" y="76870"/>
                </a:cubicBezTo>
                <a:cubicBezTo>
                  <a:pt x="140580" y="74822"/>
                  <a:pt x="143638" y="71784"/>
                  <a:pt x="145733" y="68107"/>
                </a:cubicBezTo>
                <a:cubicBezTo>
                  <a:pt x="147857" y="64297"/>
                  <a:pt x="148943" y="59992"/>
                  <a:pt x="148876" y="55630"/>
                </a:cubicBezTo>
                <a:cubicBezTo>
                  <a:pt x="149019" y="49057"/>
                  <a:pt x="146514" y="42714"/>
                  <a:pt x="141923" y="38008"/>
                </a:cubicBezTo>
                <a:cubicBezTo>
                  <a:pt x="137513" y="33484"/>
                  <a:pt x="131474" y="30950"/>
                  <a:pt x="125159" y="30960"/>
                </a:cubicBezTo>
                <a:close/>
                <a:moveTo>
                  <a:pt x="202407" y="30865"/>
                </a:moveTo>
                <a:cubicBezTo>
                  <a:pt x="196739" y="30751"/>
                  <a:pt x="191243" y="32836"/>
                  <a:pt x="187072" y="36675"/>
                </a:cubicBezTo>
                <a:cubicBezTo>
                  <a:pt x="183538" y="40104"/>
                  <a:pt x="181061" y="44467"/>
                  <a:pt x="179928" y="49248"/>
                </a:cubicBezTo>
                <a:lnTo>
                  <a:pt x="225267" y="49248"/>
                </a:lnTo>
                <a:cubicBezTo>
                  <a:pt x="224486" y="45619"/>
                  <a:pt x="222923" y="42209"/>
                  <a:pt x="220695" y="39247"/>
                </a:cubicBezTo>
                <a:cubicBezTo>
                  <a:pt x="218580" y="36618"/>
                  <a:pt x="215875" y="34522"/>
                  <a:pt x="212789" y="33151"/>
                </a:cubicBezTo>
                <a:cubicBezTo>
                  <a:pt x="209541" y="31636"/>
                  <a:pt x="205988" y="30865"/>
                  <a:pt x="202407" y="30865"/>
                </a:cubicBezTo>
                <a:close/>
                <a:moveTo>
                  <a:pt x="599885" y="30675"/>
                </a:moveTo>
                <a:cubicBezTo>
                  <a:pt x="595665" y="30637"/>
                  <a:pt x="591512" y="31761"/>
                  <a:pt x="587883" y="33914"/>
                </a:cubicBezTo>
                <a:cubicBezTo>
                  <a:pt x="584197" y="36047"/>
                  <a:pt x="581168" y="39143"/>
                  <a:pt x="579120" y="42867"/>
                </a:cubicBezTo>
                <a:cubicBezTo>
                  <a:pt x="576958" y="46601"/>
                  <a:pt x="575815" y="50839"/>
                  <a:pt x="575787" y="55154"/>
                </a:cubicBezTo>
                <a:cubicBezTo>
                  <a:pt x="575815" y="59469"/>
                  <a:pt x="576958" y="63708"/>
                  <a:pt x="579120" y="67442"/>
                </a:cubicBezTo>
                <a:cubicBezTo>
                  <a:pt x="581206" y="71204"/>
                  <a:pt x="584264" y="74328"/>
                  <a:pt x="587979" y="76490"/>
                </a:cubicBezTo>
                <a:cubicBezTo>
                  <a:pt x="591569" y="78672"/>
                  <a:pt x="595684" y="79824"/>
                  <a:pt x="599885" y="79824"/>
                </a:cubicBezTo>
                <a:cubicBezTo>
                  <a:pt x="604124" y="79796"/>
                  <a:pt x="608295" y="78681"/>
                  <a:pt x="611982" y="76586"/>
                </a:cubicBezTo>
                <a:cubicBezTo>
                  <a:pt x="615658" y="74509"/>
                  <a:pt x="618725" y="71480"/>
                  <a:pt x="620840" y="67823"/>
                </a:cubicBezTo>
                <a:cubicBezTo>
                  <a:pt x="622964" y="64013"/>
                  <a:pt x="624050" y="59707"/>
                  <a:pt x="623983" y="55345"/>
                </a:cubicBezTo>
                <a:cubicBezTo>
                  <a:pt x="624126" y="48773"/>
                  <a:pt x="621621" y="42429"/>
                  <a:pt x="617030" y="37724"/>
                </a:cubicBezTo>
                <a:cubicBezTo>
                  <a:pt x="612486" y="33209"/>
                  <a:pt x="606286" y="30770"/>
                  <a:pt x="599885" y="30961"/>
                </a:cubicBezTo>
                <a:close/>
                <a:moveTo>
                  <a:pt x="429673" y="30675"/>
                </a:moveTo>
                <a:cubicBezTo>
                  <a:pt x="425425" y="30627"/>
                  <a:pt x="421234" y="31751"/>
                  <a:pt x="417576" y="33913"/>
                </a:cubicBezTo>
                <a:cubicBezTo>
                  <a:pt x="413890" y="36047"/>
                  <a:pt x="410861" y="39142"/>
                  <a:pt x="408813" y="42867"/>
                </a:cubicBezTo>
                <a:cubicBezTo>
                  <a:pt x="406680" y="46610"/>
                  <a:pt x="405565" y="50848"/>
                  <a:pt x="405575" y="55154"/>
                </a:cubicBezTo>
                <a:cubicBezTo>
                  <a:pt x="405565" y="59459"/>
                  <a:pt x="406680" y="63698"/>
                  <a:pt x="408813" y="67441"/>
                </a:cubicBezTo>
                <a:cubicBezTo>
                  <a:pt x="410899" y="71203"/>
                  <a:pt x="413957" y="74328"/>
                  <a:pt x="417672" y="76490"/>
                </a:cubicBezTo>
                <a:cubicBezTo>
                  <a:pt x="421262" y="78671"/>
                  <a:pt x="425377" y="79823"/>
                  <a:pt x="429578" y="79823"/>
                </a:cubicBezTo>
                <a:cubicBezTo>
                  <a:pt x="433855" y="79785"/>
                  <a:pt x="438046" y="78671"/>
                  <a:pt x="441770" y="76585"/>
                </a:cubicBezTo>
                <a:cubicBezTo>
                  <a:pt x="445446" y="74528"/>
                  <a:pt x="448476" y="71499"/>
                  <a:pt x="450533" y="67822"/>
                </a:cubicBezTo>
                <a:cubicBezTo>
                  <a:pt x="452667" y="64012"/>
                  <a:pt x="453743" y="59707"/>
                  <a:pt x="453676" y="55344"/>
                </a:cubicBezTo>
                <a:cubicBezTo>
                  <a:pt x="453819" y="48772"/>
                  <a:pt x="451314" y="42428"/>
                  <a:pt x="446723" y="37723"/>
                </a:cubicBezTo>
                <a:cubicBezTo>
                  <a:pt x="442122" y="33122"/>
                  <a:pt x="435798" y="30665"/>
                  <a:pt x="429292" y="30960"/>
                </a:cubicBezTo>
                <a:close/>
                <a:moveTo>
                  <a:pt x="71723" y="24959"/>
                </a:moveTo>
                <a:lnTo>
                  <a:pt x="79819" y="24959"/>
                </a:lnTo>
                <a:lnTo>
                  <a:pt x="79819" y="85729"/>
                </a:lnTo>
                <a:lnTo>
                  <a:pt x="72009" y="85729"/>
                </a:lnTo>
                <a:close/>
                <a:moveTo>
                  <a:pt x="546544" y="24674"/>
                </a:moveTo>
                <a:lnTo>
                  <a:pt x="554355" y="24674"/>
                </a:lnTo>
                <a:lnTo>
                  <a:pt x="554355" y="85443"/>
                </a:lnTo>
                <a:lnTo>
                  <a:pt x="546544" y="85443"/>
                </a:lnTo>
                <a:close/>
                <a:moveTo>
                  <a:pt x="202311" y="23626"/>
                </a:moveTo>
                <a:cubicBezTo>
                  <a:pt x="211979" y="23283"/>
                  <a:pt x="221209" y="27655"/>
                  <a:pt x="227076" y="35342"/>
                </a:cubicBezTo>
                <a:cubicBezTo>
                  <a:pt x="231639" y="41285"/>
                  <a:pt x="234030" y="48620"/>
                  <a:pt x="233839" y="56106"/>
                </a:cubicBezTo>
                <a:lnTo>
                  <a:pt x="179166" y="56106"/>
                </a:lnTo>
                <a:cubicBezTo>
                  <a:pt x="179080" y="62545"/>
                  <a:pt x="181509" y="68765"/>
                  <a:pt x="185929" y="73442"/>
                </a:cubicBezTo>
                <a:cubicBezTo>
                  <a:pt x="190100" y="77937"/>
                  <a:pt x="195987" y="80433"/>
                  <a:pt x="202121" y="80300"/>
                </a:cubicBezTo>
                <a:cubicBezTo>
                  <a:pt x="205179" y="80290"/>
                  <a:pt x="208207" y="79738"/>
                  <a:pt x="211074" y="78680"/>
                </a:cubicBezTo>
                <a:cubicBezTo>
                  <a:pt x="213799" y="77661"/>
                  <a:pt x="216332" y="76213"/>
                  <a:pt x="218599" y="74394"/>
                </a:cubicBezTo>
                <a:cubicBezTo>
                  <a:pt x="221238" y="71784"/>
                  <a:pt x="223486" y="68793"/>
                  <a:pt x="225267" y="65536"/>
                </a:cubicBezTo>
                <a:lnTo>
                  <a:pt x="231839" y="69060"/>
                </a:lnTo>
                <a:cubicBezTo>
                  <a:pt x="229953" y="72880"/>
                  <a:pt x="227410" y="76328"/>
                  <a:pt x="224314" y="79252"/>
                </a:cubicBezTo>
                <a:cubicBezTo>
                  <a:pt x="221542" y="81824"/>
                  <a:pt x="218314" y="83862"/>
                  <a:pt x="214789" y="85253"/>
                </a:cubicBezTo>
                <a:cubicBezTo>
                  <a:pt x="210941" y="86643"/>
                  <a:pt x="206874" y="87320"/>
                  <a:pt x="202788" y="87253"/>
                </a:cubicBezTo>
                <a:cubicBezTo>
                  <a:pt x="193987" y="87834"/>
                  <a:pt x="185405" y="84319"/>
                  <a:pt x="179547" y="77728"/>
                </a:cubicBezTo>
                <a:cubicBezTo>
                  <a:pt x="174108" y="71699"/>
                  <a:pt x="171117" y="63850"/>
                  <a:pt x="171165" y="55725"/>
                </a:cubicBezTo>
                <a:cubicBezTo>
                  <a:pt x="171098" y="48267"/>
                  <a:pt x="173584" y="41000"/>
                  <a:pt x="178213" y="35151"/>
                </a:cubicBezTo>
                <a:cubicBezTo>
                  <a:pt x="183842" y="27560"/>
                  <a:pt x="192863" y="23245"/>
                  <a:pt x="202311" y="23626"/>
                </a:cubicBezTo>
                <a:close/>
                <a:moveTo>
                  <a:pt x="783051" y="23436"/>
                </a:moveTo>
                <a:cubicBezTo>
                  <a:pt x="791909" y="23207"/>
                  <a:pt x="800415" y="26903"/>
                  <a:pt x="806292" y="33532"/>
                </a:cubicBezTo>
                <a:cubicBezTo>
                  <a:pt x="811816" y="39514"/>
                  <a:pt x="814817" y="47391"/>
                  <a:pt x="814674" y="55535"/>
                </a:cubicBezTo>
                <a:cubicBezTo>
                  <a:pt x="814760" y="63812"/>
                  <a:pt x="811578" y="71785"/>
                  <a:pt x="805816" y="77728"/>
                </a:cubicBezTo>
                <a:cubicBezTo>
                  <a:pt x="799977" y="84062"/>
                  <a:pt x="791662" y="87539"/>
                  <a:pt x="783051" y="87253"/>
                </a:cubicBezTo>
                <a:cubicBezTo>
                  <a:pt x="774412" y="87558"/>
                  <a:pt x="766058" y="84081"/>
                  <a:pt x="760191" y="77728"/>
                </a:cubicBezTo>
                <a:cubicBezTo>
                  <a:pt x="754428" y="71785"/>
                  <a:pt x="751247" y="63812"/>
                  <a:pt x="751333" y="55535"/>
                </a:cubicBezTo>
                <a:cubicBezTo>
                  <a:pt x="751237" y="47429"/>
                  <a:pt x="754228" y="39600"/>
                  <a:pt x="759715" y="33627"/>
                </a:cubicBezTo>
                <a:cubicBezTo>
                  <a:pt x="765620" y="26969"/>
                  <a:pt x="774154" y="23236"/>
                  <a:pt x="783051" y="23436"/>
                </a:cubicBezTo>
                <a:close/>
                <a:moveTo>
                  <a:pt x="711804" y="23436"/>
                </a:moveTo>
                <a:cubicBezTo>
                  <a:pt x="715747" y="23407"/>
                  <a:pt x="719671" y="24017"/>
                  <a:pt x="723424" y="25246"/>
                </a:cubicBezTo>
                <a:cubicBezTo>
                  <a:pt x="726853" y="26322"/>
                  <a:pt x="730072" y="27960"/>
                  <a:pt x="732949" y="30103"/>
                </a:cubicBezTo>
                <a:cubicBezTo>
                  <a:pt x="735540" y="32170"/>
                  <a:pt x="737712" y="34732"/>
                  <a:pt x="739331" y="37628"/>
                </a:cubicBezTo>
                <a:lnTo>
                  <a:pt x="733139" y="41438"/>
                </a:lnTo>
                <a:cubicBezTo>
                  <a:pt x="728063" y="34466"/>
                  <a:pt x="719852" y="30475"/>
                  <a:pt x="711232" y="30770"/>
                </a:cubicBezTo>
                <a:cubicBezTo>
                  <a:pt x="704364" y="30570"/>
                  <a:pt x="697697" y="33142"/>
                  <a:pt x="692754" y="37914"/>
                </a:cubicBezTo>
                <a:cubicBezTo>
                  <a:pt x="687991" y="42410"/>
                  <a:pt x="685334" y="48696"/>
                  <a:pt x="685419" y="55249"/>
                </a:cubicBezTo>
                <a:cubicBezTo>
                  <a:pt x="685400" y="59640"/>
                  <a:pt x="686591" y="63955"/>
                  <a:pt x="688848" y="67727"/>
                </a:cubicBezTo>
                <a:cubicBezTo>
                  <a:pt x="691039" y="71756"/>
                  <a:pt x="694344" y="75061"/>
                  <a:pt x="698373" y="77252"/>
                </a:cubicBezTo>
                <a:cubicBezTo>
                  <a:pt x="702412" y="79414"/>
                  <a:pt x="706936" y="80529"/>
                  <a:pt x="711518" y="80491"/>
                </a:cubicBezTo>
                <a:cubicBezTo>
                  <a:pt x="720100" y="80624"/>
                  <a:pt x="728234" y="76661"/>
                  <a:pt x="733425" y="69823"/>
                </a:cubicBezTo>
                <a:lnTo>
                  <a:pt x="739616" y="73823"/>
                </a:lnTo>
                <a:cubicBezTo>
                  <a:pt x="736683" y="78205"/>
                  <a:pt x="732644" y="81719"/>
                  <a:pt x="727901" y="84015"/>
                </a:cubicBezTo>
                <a:cubicBezTo>
                  <a:pt x="722662" y="86482"/>
                  <a:pt x="716928" y="87720"/>
                  <a:pt x="711137" y="87634"/>
                </a:cubicBezTo>
                <a:cubicBezTo>
                  <a:pt x="702240" y="87806"/>
                  <a:pt x="693649" y="84367"/>
                  <a:pt x="687324" y="78109"/>
                </a:cubicBezTo>
                <a:cubicBezTo>
                  <a:pt x="681114" y="72375"/>
                  <a:pt x="677647" y="64270"/>
                  <a:pt x="677799" y="55821"/>
                </a:cubicBezTo>
                <a:cubicBezTo>
                  <a:pt x="677790" y="50058"/>
                  <a:pt x="679342" y="44400"/>
                  <a:pt x="682276" y="39438"/>
                </a:cubicBezTo>
                <a:cubicBezTo>
                  <a:pt x="685162" y="34437"/>
                  <a:pt x="689382" y="30351"/>
                  <a:pt x="694468" y="27627"/>
                </a:cubicBezTo>
                <a:cubicBezTo>
                  <a:pt x="699802" y="24808"/>
                  <a:pt x="705765" y="23369"/>
                  <a:pt x="711804" y="23436"/>
                </a:cubicBezTo>
                <a:close/>
                <a:moveTo>
                  <a:pt x="262414" y="23245"/>
                </a:moveTo>
                <a:cubicBezTo>
                  <a:pt x="268786" y="23798"/>
                  <a:pt x="274692" y="26807"/>
                  <a:pt x="278892" y="31627"/>
                </a:cubicBezTo>
                <a:lnTo>
                  <a:pt x="273939" y="36771"/>
                </a:lnTo>
                <a:cubicBezTo>
                  <a:pt x="270777" y="33246"/>
                  <a:pt x="266376" y="31094"/>
                  <a:pt x="261652" y="30770"/>
                </a:cubicBezTo>
                <a:cubicBezTo>
                  <a:pt x="259223" y="30732"/>
                  <a:pt x="256871" y="31618"/>
                  <a:pt x="255080" y="33246"/>
                </a:cubicBezTo>
                <a:cubicBezTo>
                  <a:pt x="253394" y="34704"/>
                  <a:pt x="252422" y="36828"/>
                  <a:pt x="252413" y="39056"/>
                </a:cubicBezTo>
                <a:cubicBezTo>
                  <a:pt x="252499" y="41152"/>
                  <a:pt x="253261" y="43162"/>
                  <a:pt x="254604" y="44772"/>
                </a:cubicBezTo>
                <a:cubicBezTo>
                  <a:pt x="257385" y="47439"/>
                  <a:pt x="260604" y="49601"/>
                  <a:pt x="264129" y="51153"/>
                </a:cubicBezTo>
                <a:cubicBezTo>
                  <a:pt x="268643" y="53201"/>
                  <a:pt x="272701" y="56154"/>
                  <a:pt x="276035" y="59821"/>
                </a:cubicBezTo>
                <a:cubicBezTo>
                  <a:pt x="278016" y="62602"/>
                  <a:pt x="279073" y="65936"/>
                  <a:pt x="279083" y="69346"/>
                </a:cubicBezTo>
                <a:cubicBezTo>
                  <a:pt x="279130" y="74109"/>
                  <a:pt x="277235" y="78681"/>
                  <a:pt x="273844" y="82014"/>
                </a:cubicBezTo>
                <a:cubicBezTo>
                  <a:pt x="270339" y="85434"/>
                  <a:pt x="265595" y="87291"/>
                  <a:pt x="260699" y="87158"/>
                </a:cubicBezTo>
                <a:cubicBezTo>
                  <a:pt x="257204" y="87158"/>
                  <a:pt x="253756" y="86377"/>
                  <a:pt x="250603" y="84872"/>
                </a:cubicBezTo>
                <a:cubicBezTo>
                  <a:pt x="247526" y="83405"/>
                  <a:pt x="244821" y="81262"/>
                  <a:pt x="242697" y="78585"/>
                </a:cubicBezTo>
                <a:lnTo>
                  <a:pt x="247650" y="72966"/>
                </a:lnTo>
                <a:cubicBezTo>
                  <a:pt x="250651" y="76995"/>
                  <a:pt x="255299" y="79471"/>
                  <a:pt x="260319" y="79728"/>
                </a:cubicBezTo>
                <a:cubicBezTo>
                  <a:pt x="263262" y="79814"/>
                  <a:pt x="266129" y="78757"/>
                  <a:pt x="268320" y="76776"/>
                </a:cubicBezTo>
                <a:cubicBezTo>
                  <a:pt x="270406" y="74985"/>
                  <a:pt x="271625" y="72385"/>
                  <a:pt x="271653" y="69632"/>
                </a:cubicBezTo>
                <a:cubicBezTo>
                  <a:pt x="271634" y="67441"/>
                  <a:pt x="270863" y="65317"/>
                  <a:pt x="269463" y="63631"/>
                </a:cubicBezTo>
                <a:cubicBezTo>
                  <a:pt x="266653" y="60983"/>
                  <a:pt x="263433" y="58802"/>
                  <a:pt x="259938" y="57154"/>
                </a:cubicBezTo>
                <a:cubicBezTo>
                  <a:pt x="255623" y="55259"/>
                  <a:pt x="251784" y="52430"/>
                  <a:pt x="248698" y="48867"/>
                </a:cubicBezTo>
                <a:cubicBezTo>
                  <a:pt x="246698" y="46105"/>
                  <a:pt x="245660" y="42752"/>
                  <a:pt x="245745" y="39342"/>
                </a:cubicBezTo>
                <a:cubicBezTo>
                  <a:pt x="245631" y="34999"/>
                  <a:pt x="247355" y="30808"/>
                  <a:pt x="250508" y="27817"/>
                </a:cubicBezTo>
                <a:cubicBezTo>
                  <a:pt x="253699" y="24760"/>
                  <a:pt x="257994" y="23112"/>
                  <a:pt x="262414" y="23245"/>
                </a:cubicBezTo>
                <a:close/>
                <a:moveTo>
                  <a:pt x="19813" y="23245"/>
                </a:moveTo>
                <a:cubicBezTo>
                  <a:pt x="26146" y="23845"/>
                  <a:pt x="32005" y="26836"/>
                  <a:pt x="36196" y="31627"/>
                </a:cubicBezTo>
                <a:lnTo>
                  <a:pt x="31147" y="36771"/>
                </a:lnTo>
                <a:cubicBezTo>
                  <a:pt x="28023" y="33256"/>
                  <a:pt x="23651" y="31104"/>
                  <a:pt x="18955" y="30770"/>
                </a:cubicBezTo>
                <a:cubicBezTo>
                  <a:pt x="16526" y="30732"/>
                  <a:pt x="14174" y="31618"/>
                  <a:pt x="12383" y="33247"/>
                </a:cubicBezTo>
                <a:cubicBezTo>
                  <a:pt x="10697" y="34704"/>
                  <a:pt x="9725" y="36828"/>
                  <a:pt x="9716" y="39057"/>
                </a:cubicBezTo>
                <a:cubicBezTo>
                  <a:pt x="9802" y="41152"/>
                  <a:pt x="10564" y="43162"/>
                  <a:pt x="11907" y="44772"/>
                </a:cubicBezTo>
                <a:cubicBezTo>
                  <a:pt x="14688" y="47439"/>
                  <a:pt x="17907" y="49601"/>
                  <a:pt x="21432" y="51154"/>
                </a:cubicBezTo>
                <a:cubicBezTo>
                  <a:pt x="25928" y="53201"/>
                  <a:pt x="29947" y="56145"/>
                  <a:pt x="33243" y="59821"/>
                </a:cubicBezTo>
                <a:cubicBezTo>
                  <a:pt x="35291" y="62574"/>
                  <a:pt x="36396" y="65917"/>
                  <a:pt x="36386" y="69346"/>
                </a:cubicBezTo>
                <a:cubicBezTo>
                  <a:pt x="36443" y="74128"/>
                  <a:pt x="34510" y="78710"/>
                  <a:pt x="31052" y="82015"/>
                </a:cubicBezTo>
                <a:cubicBezTo>
                  <a:pt x="27594" y="85453"/>
                  <a:pt x="22880" y="87311"/>
                  <a:pt x="18003" y="87158"/>
                </a:cubicBezTo>
                <a:cubicBezTo>
                  <a:pt x="14507" y="87158"/>
                  <a:pt x="11059" y="86377"/>
                  <a:pt x="7906" y="84872"/>
                </a:cubicBezTo>
                <a:cubicBezTo>
                  <a:pt x="4820" y="83405"/>
                  <a:pt x="2124" y="81262"/>
                  <a:pt x="0" y="78586"/>
                </a:cubicBezTo>
                <a:lnTo>
                  <a:pt x="4954" y="72966"/>
                </a:lnTo>
                <a:cubicBezTo>
                  <a:pt x="7954" y="76995"/>
                  <a:pt x="12602" y="79472"/>
                  <a:pt x="17622" y="79729"/>
                </a:cubicBezTo>
                <a:cubicBezTo>
                  <a:pt x="20574" y="79814"/>
                  <a:pt x="23432" y="78757"/>
                  <a:pt x="25623" y="76776"/>
                </a:cubicBezTo>
                <a:cubicBezTo>
                  <a:pt x="27718" y="74985"/>
                  <a:pt x="28928" y="72385"/>
                  <a:pt x="28956" y="69632"/>
                </a:cubicBezTo>
                <a:cubicBezTo>
                  <a:pt x="28937" y="67441"/>
                  <a:pt x="28166" y="65317"/>
                  <a:pt x="26766" y="63631"/>
                </a:cubicBezTo>
                <a:cubicBezTo>
                  <a:pt x="23956" y="60974"/>
                  <a:pt x="20746" y="58793"/>
                  <a:pt x="17241" y="57154"/>
                </a:cubicBezTo>
                <a:cubicBezTo>
                  <a:pt x="12973" y="55230"/>
                  <a:pt x="9163" y="52401"/>
                  <a:pt x="6097" y="48868"/>
                </a:cubicBezTo>
                <a:cubicBezTo>
                  <a:pt x="4096" y="46105"/>
                  <a:pt x="3058" y="42753"/>
                  <a:pt x="3144" y="39343"/>
                </a:cubicBezTo>
                <a:cubicBezTo>
                  <a:pt x="2991" y="34990"/>
                  <a:pt x="4725" y="30789"/>
                  <a:pt x="7906" y="27817"/>
                </a:cubicBezTo>
                <a:cubicBezTo>
                  <a:pt x="11088" y="24741"/>
                  <a:pt x="15383" y="23083"/>
                  <a:pt x="19813" y="23245"/>
                </a:cubicBezTo>
                <a:close/>
                <a:moveTo>
                  <a:pt x="857726" y="23150"/>
                </a:moveTo>
                <a:cubicBezTo>
                  <a:pt x="860612" y="23141"/>
                  <a:pt x="863460" y="23722"/>
                  <a:pt x="866108" y="24865"/>
                </a:cubicBezTo>
                <a:cubicBezTo>
                  <a:pt x="868594" y="25865"/>
                  <a:pt x="870813" y="27427"/>
                  <a:pt x="872585" y="29437"/>
                </a:cubicBezTo>
                <a:cubicBezTo>
                  <a:pt x="874576" y="31885"/>
                  <a:pt x="876071" y="34695"/>
                  <a:pt x="876966" y="37724"/>
                </a:cubicBezTo>
                <a:cubicBezTo>
                  <a:pt x="879157" y="33352"/>
                  <a:pt x="882443" y="29608"/>
                  <a:pt x="886491" y="26865"/>
                </a:cubicBezTo>
                <a:cubicBezTo>
                  <a:pt x="890235" y="24436"/>
                  <a:pt x="894607" y="23141"/>
                  <a:pt x="899065" y="23150"/>
                </a:cubicBezTo>
                <a:cubicBezTo>
                  <a:pt x="903008" y="23065"/>
                  <a:pt x="906894" y="24160"/>
                  <a:pt x="910209" y="26294"/>
                </a:cubicBezTo>
                <a:cubicBezTo>
                  <a:pt x="913438" y="28446"/>
                  <a:pt x="915933" y="31542"/>
                  <a:pt x="917352" y="35152"/>
                </a:cubicBezTo>
                <a:cubicBezTo>
                  <a:pt x="919219" y="40667"/>
                  <a:pt x="920029" y="46486"/>
                  <a:pt x="919734" y="52297"/>
                </a:cubicBezTo>
                <a:lnTo>
                  <a:pt x="919734" y="85444"/>
                </a:lnTo>
                <a:lnTo>
                  <a:pt x="911733" y="85444"/>
                </a:lnTo>
                <a:lnTo>
                  <a:pt x="911733" y="52297"/>
                </a:lnTo>
                <a:cubicBezTo>
                  <a:pt x="911990" y="47772"/>
                  <a:pt x="911504" y="43239"/>
                  <a:pt x="910304" y="38867"/>
                </a:cubicBezTo>
                <a:cubicBezTo>
                  <a:pt x="909428" y="36419"/>
                  <a:pt x="907751" y="34333"/>
                  <a:pt x="905541" y="32961"/>
                </a:cubicBezTo>
                <a:cubicBezTo>
                  <a:pt x="903170" y="31418"/>
                  <a:pt x="900369" y="30646"/>
                  <a:pt x="897541" y="30770"/>
                </a:cubicBezTo>
                <a:cubicBezTo>
                  <a:pt x="893807" y="30713"/>
                  <a:pt x="890159" y="31885"/>
                  <a:pt x="887158" y="34104"/>
                </a:cubicBezTo>
                <a:cubicBezTo>
                  <a:pt x="884034" y="36304"/>
                  <a:pt x="881643" y="39390"/>
                  <a:pt x="880300" y="42962"/>
                </a:cubicBezTo>
                <a:cubicBezTo>
                  <a:pt x="878500" y="49144"/>
                  <a:pt x="877757" y="55583"/>
                  <a:pt x="878109" y="62012"/>
                </a:cubicBezTo>
                <a:lnTo>
                  <a:pt x="878109" y="85825"/>
                </a:lnTo>
                <a:lnTo>
                  <a:pt x="870394" y="85825"/>
                </a:lnTo>
                <a:lnTo>
                  <a:pt x="870394" y="54678"/>
                </a:lnTo>
                <a:cubicBezTo>
                  <a:pt x="870623" y="49687"/>
                  <a:pt x="870175" y="44686"/>
                  <a:pt x="869061" y="39819"/>
                </a:cubicBezTo>
                <a:cubicBezTo>
                  <a:pt x="868194" y="37238"/>
                  <a:pt x="866527" y="34999"/>
                  <a:pt x="864298" y="33437"/>
                </a:cubicBezTo>
                <a:cubicBezTo>
                  <a:pt x="861888" y="31875"/>
                  <a:pt x="859069" y="31075"/>
                  <a:pt x="856202" y="31151"/>
                </a:cubicBezTo>
                <a:cubicBezTo>
                  <a:pt x="852554" y="31142"/>
                  <a:pt x="848991" y="32275"/>
                  <a:pt x="846010" y="34390"/>
                </a:cubicBezTo>
                <a:cubicBezTo>
                  <a:pt x="842867" y="36552"/>
                  <a:pt x="840447" y="39600"/>
                  <a:pt x="839057" y="43153"/>
                </a:cubicBezTo>
                <a:cubicBezTo>
                  <a:pt x="837276" y="48620"/>
                  <a:pt x="836504" y="54364"/>
                  <a:pt x="836771" y="60107"/>
                </a:cubicBezTo>
                <a:lnTo>
                  <a:pt x="836771" y="85825"/>
                </a:lnTo>
                <a:lnTo>
                  <a:pt x="828960" y="85825"/>
                </a:lnTo>
                <a:lnTo>
                  <a:pt x="829056" y="24674"/>
                </a:lnTo>
                <a:lnTo>
                  <a:pt x="836866" y="24674"/>
                </a:lnTo>
                <a:lnTo>
                  <a:pt x="836866" y="35152"/>
                </a:lnTo>
                <a:cubicBezTo>
                  <a:pt x="839105" y="31828"/>
                  <a:pt x="841953" y="28951"/>
                  <a:pt x="845248" y="26675"/>
                </a:cubicBezTo>
                <a:cubicBezTo>
                  <a:pt x="849011" y="24379"/>
                  <a:pt x="853325" y="23160"/>
                  <a:pt x="857726" y="23150"/>
                </a:cubicBezTo>
                <a:close/>
                <a:moveTo>
                  <a:pt x="321373" y="23149"/>
                </a:moveTo>
                <a:cubicBezTo>
                  <a:pt x="324259" y="23140"/>
                  <a:pt x="327107" y="23721"/>
                  <a:pt x="329755" y="24864"/>
                </a:cubicBezTo>
                <a:cubicBezTo>
                  <a:pt x="332222" y="25893"/>
                  <a:pt x="334442" y="27455"/>
                  <a:pt x="336232" y="29436"/>
                </a:cubicBezTo>
                <a:cubicBezTo>
                  <a:pt x="338194" y="31903"/>
                  <a:pt x="339671" y="34713"/>
                  <a:pt x="340614" y="37723"/>
                </a:cubicBezTo>
                <a:cubicBezTo>
                  <a:pt x="342804" y="33351"/>
                  <a:pt x="346091" y="29608"/>
                  <a:pt x="350139" y="26864"/>
                </a:cubicBezTo>
                <a:cubicBezTo>
                  <a:pt x="353882" y="24435"/>
                  <a:pt x="358254" y="23140"/>
                  <a:pt x="362712" y="23149"/>
                </a:cubicBezTo>
                <a:cubicBezTo>
                  <a:pt x="366655" y="23083"/>
                  <a:pt x="370532" y="24178"/>
                  <a:pt x="373856" y="26293"/>
                </a:cubicBezTo>
                <a:cubicBezTo>
                  <a:pt x="377047" y="28493"/>
                  <a:pt x="379523" y="31570"/>
                  <a:pt x="381000" y="35151"/>
                </a:cubicBezTo>
                <a:cubicBezTo>
                  <a:pt x="382781" y="40685"/>
                  <a:pt x="383552" y="46486"/>
                  <a:pt x="383286" y="52296"/>
                </a:cubicBezTo>
                <a:lnTo>
                  <a:pt x="383286" y="85443"/>
                </a:lnTo>
                <a:lnTo>
                  <a:pt x="375380" y="85443"/>
                </a:lnTo>
                <a:lnTo>
                  <a:pt x="375380" y="52296"/>
                </a:lnTo>
                <a:cubicBezTo>
                  <a:pt x="375637" y="47772"/>
                  <a:pt x="375152" y="43238"/>
                  <a:pt x="373951" y="38866"/>
                </a:cubicBezTo>
                <a:cubicBezTo>
                  <a:pt x="373046" y="36437"/>
                  <a:pt x="371370" y="34360"/>
                  <a:pt x="369189" y="32960"/>
                </a:cubicBezTo>
                <a:cubicBezTo>
                  <a:pt x="366808" y="31436"/>
                  <a:pt x="364017" y="30674"/>
                  <a:pt x="361188" y="30769"/>
                </a:cubicBezTo>
                <a:cubicBezTo>
                  <a:pt x="357454" y="30712"/>
                  <a:pt x="353806" y="31884"/>
                  <a:pt x="350806" y="34103"/>
                </a:cubicBezTo>
                <a:cubicBezTo>
                  <a:pt x="347681" y="36303"/>
                  <a:pt x="345291" y="39390"/>
                  <a:pt x="343948" y="42961"/>
                </a:cubicBezTo>
                <a:cubicBezTo>
                  <a:pt x="342100" y="49134"/>
                  <a:pt x="341357" y="55582"/>
                  <a:pt x="341757" y="62011"/>
                </a:cubicBezTo>
                <a:lnTo>
                  <a:pt x="341757" y="85824"/>
                </a:lnTo>
                <a:lnTo>
                  <a:pt x="333946" y="85824"/>
                </a:lnTo>
                <a:lnTo>
                  <a:pt x="333946" y="54677"/>
                </a:lnTo>
                <a:cubicBezTo>
                  <a:pt x="334213" y="49677"/>
                  <a:pt x="333727" y="44676"/>
                  <a:pt x="332518" y="39818"/>
                </a:cubicBezTo>
                <a:cubicBezTo>
                  <a:pt x="331679" y="37218"/>
                  <a:pt x="330003" y="34980"/>
                  <a:pt x="327755" y="33436"/>
                </a:cubicBezTo>
                <a:cubicBezTo>
                  <a:pt x="325345" y="31874"/>
                  <a:pt x="322526" y="31074"/>
                  <a:pt x="319659" y="31150"/>
                </a:cubicBezTo>
                <a:cubicBezTo>
                  <a:pt x="316039" y="31141"/>
                  <a:pt x="312505" y="32274"/>
                  <a:pt x="309562" y="34389"/>
                </a:cubicBezTo>
                <a:cubicBezTo>
                  <a:pt x="306419" y="36551"/>
                  <a:pt x="304000" y="39599"/>
                  <a:pt x="302609" y="43152"/>
                </a:cubicBezTo>
                <a:cubicBezTo>
                  <a:pt x="300828" y="48619"/>
                  <a:pt x="300056" y="54363"/>
                  <a:pt x="300323" y="60107"/>
                </a:cubicBezTo>
                <a:lnTo>
                  <a:pt x="300323" y="85824"/>
                </a:lnTo>
                <a:lnTo>
                  <a:pt x="292512" y="85824"/>
                </a:lnTo>
                <a:lnTo>
                  <a:pt x="292703" y="24674"/>
                </a:lnTo>
                <a:lnTo>
                  <a:pt x="300514" y="24674"/>
                </a:lnTo>
                <a:lnTo>
                  <a:pt x="300514" y="35151"/>
                </a:lnTo>
                <a:cubicBezTo>
                  <a:pt x="302752" y="31827"/>
                  <a:pt x="305600" y="28950"/>
                  <a:pt x="308895" y="26674"/>
                </a:cubicBezTo>
                <a:cubicBezTo>
                  <a:pt x="312648" y="24359"/>
                  <a:pt x="316963" y="23140"/>
                  <a:pt x="321373" y="23149"/>
                </a:cubicBezTo>
                <a:close/>
                <a:moveTo>
                  <a:pt x="508635" y="22959"/>
                </a:moveTo>
                <a:cubicBezTo>
                  <a:pt x="512921" y="22883"/>
                  <a:pt x="517131" y="24073"/>
                  <a:pt x="520731" y="26388"/>
                </a:cubicBezTo>
                <a:cubicBezTo>
                  <a:pt x="524237" y="28703"/>
                  <a:pt x="526961" y="32017"/>
                  <a:pt x="528542" y="35913"/>
                </a:cubicBezTo>
                <a:cubicBezTo>
                  <a:pt x="530475" y="41809"/>
                  <a:pt x="531314" y="48000"/>
                  <a:pt x="531018" y="54201"/>
                </a:cubicBezTo>
                <a:lnTo>
                  <a:pt x="531018" y="85443"/>
                </a:lnTo>
                <a:lnTo>
                  <a:pt x="523208" y="85443"/>
                </a:lnTo>
                <a:lnTo>
                  <a:pt x="523208" y="56868"/>
                </a:lnTo>
                <a:cubicBezTo>
                  <a:pt x="523379" y="52182"/>
                  <a:pt x="523094" y="47495"/>
                  <a:pt x="522351" y="42866"/>
                </a:cubicBezTo>
                <a:cubicBezTo>
                  <a:pt x="521789" y="39171"/>
                  <a:pt x="519931" y="35799"/>
                  <a:pt x="517112" y="33341"/>
                </a:cubicBezTo>
                <a:cubicBezTo>
                  <a:pt x="514216" y="31217"/>
                  <a:pt x="510692" y="30150"/>
                  <a:pt x="507111" y="30293"/>
                </a:cubicBezTo>
                <a:cubicBezTo>
                  <a:pt x="502415" y="30255"/>
                  <a:pt x="497872" y="31951"/>
                  <a:pt x="494347" y="35056"/>
                </a:cubicBezTo>
                <a:cubicBezTo>
                  <a:pt x="490709" y="37989"/>
                  <a:pt x="488127" y="42038"/>
                  <a:pt x="487013" y="46581"/>
                </a:cubicBezTo>
                <a:cubicBezTo>
                  <a:pt x="486060" y="52048"/>
                  <a:pt x="485670" y="57601"/>
                  <a:pt x="485870" y="63154"/>
                </a:cubicBezTo>
                <a:lnTo>
                  <a:pt x="485870" y="85443"/>
                </a:lnTo>
                <a:lnTo>
                  <a:pt x="478059" y="85443"/>
                </a:lnTo>
                <a:lnTo>
                  <a:pt x="478059" y="24673"/>
                </a:lnTo>
                <a:lnTo>
                  <a:pt x="485870" y="24673"/>
                </a:lnTo>
                <a:lnTo>
                  <a:pt x="485870" y="35532"/>
                </a:lnTo>
                <a:cubicBezTo>
                  <a:pt x="488623" y="31665"/>
                  <a:pt x="492166" y="28417"/>
                  <a:pt x="496252" y="26007"/>
                </a:cubicBezTo>
                <a:cubicBezTo>
                  <a:pt x="500062" y="23988"/>
                  <a:pt x="504320" y="22940"/>
                  <a:pt x="508635" y="22959"/>
                </a:cubicBezTo>
                <a:close/>
                <a:moveTo>
                  <a:pt x="599218" y="22769"/>
                </a:moveTo>
                <a:cubicBezTo>
                  <a:pt x="603914" y="22712"/>
                  <a:pt x="608553" y="23788"/>
                  <a:pt x="612744" y="25913"/>
                </a:cubicBezTo>
                <a:cubicBezTo>
                  <a:pt x="616954" y="28227"/>
                  <a:pt x="620573" y="31485"/>
                  <a:pt x="623316" y="35438"/>
                </a:cubicBezTo>
                <a:lnTo>
                  <a:pt x="623316" y="24674"/>
                </a:lnTo>
                <a:lnTo>
                  <a:pt x="631127" y="24674"/>
                </a:lnTo>
                <a:lnTo>
                  <a:pt x="631127" y="85444"/>
                </a:lnTo>
                <a:lnTo>
                  <a:pt x="623412" y="85444"/>
                </a:lnTo>
                <a:lnTo>
                  <a:pt x="623412" y="74966"/>
                </a:lnTo>
                <a:cubicBezTo>
                  <a:pt x="620449" y="78700"/>
                  <a:pt x="616716" y="81758"/>
                  <a:pt x="612458" y="83920"/>
                </a:cubicBezTo>
                <a:cubicBezTo>
                  <a:pt x="608295" y="86015"/>
                  <a:pt x="603685" y="87063"/>
                  <a:pt x="599028" y="86968"/>
                </a:cubicBezTo>
                <a:cubicBezTo>
                  <a:pt x="590684" y="87015"/>
                  <a:pt x="582702" y="83558"/>
                  <a:pt x="577025" y="77443"/>
                </a:cubicBezTo>
                <a:cubicBezTo>
                  <a:pt x="570862" y="71480"/>
                  <a:pt x="567414" y="63251"/>
                  <a:pt x="567500" y="54678"/>
                </a:cubicBezTo>
                <a:cubicBezTo>
                  <a:pt x="567424" y="46220"/>
                  <a:pt x="570872" y="38105"/>
                  <a:pt x="577025" y="32294"/>
                </a:cubicBezTo>
                <a:cubicBezTo>
                  <a:pt x="582740" y="26122"/>
                  <a:pt x="590808" y="22655"/>
                  <a:pt x="599218" y="22769"/>
                </a:cubicBezTo>
                <a:close/>
                <a:moveTo>
                  <a:pt x="428911" y="22769"/>
                </a:moveTo>
                <a:cubicBezTo>
                  <a:pt x="433607" y="22712"/>
                  <a:pt x="438246" y="23788"/>
                  <a:pt x="442437" y="25912"/>
                </a:cubicBezTo>
                <a:cubicBezTo>
                  <a:pt x="446647" y="28227"/>
                  <a:pt x="450266" y="31484"/>
                  <a:pt x="453009" y="35437"/>
                </a:cubicBezTo>
                <a:lnTo>
                  <a:pt x="453009" y="24674"/>
                </a:lnTo>
                <a:lnTo>
                  <a:pt x="460820" y="24674"/>
                </a:lnTo>
                <a:lnTo>
                  <a:pt x="460820" y="85443"/>
                </a:lnTo>
                <a:lnTo>
                  <a:pt x="453105" y="85443"/>
                </a:lnTo>
                <a:lnTo>
                  <a:pt x="453105" y="74966"/>
                </a:lnTo>
                <a:cubicBezTo>
                  <a:pt x="450162" y="78719"/>
                  <a:pt x="446418" y="81786"/>
                  <a:pt x="442151" y="83919"/>
                </a:cubicBezTo>
                <a:cubicBezTo>
                  <a:pt x="437988" y="86015"/>
                  <a:pt x="433378" y="87063"/>
                  <a:pt x="428721" y="86967"/>
                </a:cubicBezTo>
                <a:cubicBezTo>
                  <a:pt x="420377" y="87015"/>
                  <a:pt x="412395" y="83557"/>
                  <a:pt x="406718" y="77442"/>
                </a:cubicBezTo>
                <a:cubicBezTo>
                  <a:pt x="400555" y="71480"/>
                  <a:pt x="397107" y="63250"/>
                  <a:pt x="397193" y="54677"/>
                </a:cubicBezTo>
                <a:cubicBezTo>
                  <a:pt x="397155" y="46229"/>
                  <a:pt x="400603" y="38132"/>
                  <a:pt x="406718" y="32294"/>
                </a:cubicBezTo>
                <a:cubicBezTo>
                  <a:pt x="412452" y="26141"/>
                  <a:pt x="420501" y="22683"/>
                  <a:pt x="428911" y="22769"/>
                </a:cubicBezTo>
                <a:close/>
                <a:moveTo>
                  <a:pt x="48863" y="1529"/>
                </a:moveTo>
                <a:lnTo>
                  <a:pt x="56674" y="1529"/>
                </a:lnTo>
                <a:lnTo>
                  <a:pt x="56674" y="85730"/>
                </a:lnTo>
                <a:lnTo>
                  <a:pt x="48863" y="85730"/>
                </a:lnTo>
                <a:close/>
                <a:moveTo>
                  <a:pt x="148209" y="1147"/>
                </a:moveTo>
                <a:lnTo>
                  <a:pt x="156020" y="1528"/>
                </a:lnTo>
                <a:lnTo>
                  <a:pt x="156020" y="85729"/>
                </a:lnTo>
                <a:lnTo>
                  <a:pt x="148305" y="85729"/>
                </a:lnTo>
                <a:lnTo>
                  <a:pt x="148305" y="75251"/>
                </a:lnTo>
                <a:cubicBezTo>
                  <a:pt x="145342" y="78985"/>
                  <a:pt x="141609" y="82042"/>
                  <a:pt x="137351" y="84205"/>
                </a:cubicBezTo>
                <a:cubicBezTo>
                  <a:pt x="133188" y="86300"/>
                  <a:pt x="128578" y="87348"/>
                  <a:pt x="123921" y="87253"/>
                </a:cubicBezTo>
                <a:cubicBezTo>
                  <a:pt x="115577" y="87300"/>
                  <a:pt x="107595" y="83843"/>
                  <a:pt x="101918" y="77728"/>
                </a:cubicBezTo>
                <a:cubicBezTo>
                  <a:pt x="95755" y="71765"/>
                  <a:pt x="92307" y="63535"/>
                  <a:pt x="92393" y="54963"/>
                </a:cubicBezTo>
                <a:cubicBezTo>
                  <a:pt x="92355" y="46514"/>
                  <a:pt x="95803" y="38418"/>
                  <a:pt x="101918" y="32579"/>
                </a:cubicBezTo>
                <a:cubicBezTo>
                  <a:pt x="107633" y="26407"/>
                  <a:pt x="115701" y="22940"/>
                  <a:pt x="124111" y="23054"/>
                </a:cubicBezTo>
                <a:cubicBezTo>
                  <a:pt x="128807" y="22997"/>
                  <a:pt x="133446" y="24073"/>
                  <a:pt x="137637" y="26197"/>
                </a:cubicBezTo>
                <a:cubicBezTo>
                  <a:pt x="141847" y="28512"/>
                  <a:pt x="145466" y="31769"/>
                  <a:pt x="148209" y="35722"/>
                </a:cubicBezTo>
                <a:close/>
                <a:moveTo>
                  <a:pt x="550450" y="4"/>
                </a:moveTo>
                <a:cubicBezTo>
                  <a:pt x="552183" y="-63"/>
                  <a:pt x="553850" y="633"/>
                  <a:pt x="555022" y="1909"/>
                </a:cubicBezTo>
                <a:cubicBezTo>
                  <a:pt x="556260" y="3109"/>
                  <a:pt x="556946" y="4757"/>
                  <a:pt x="556927" y="6481"/>
                </a:cubicBezTo>
                <a:cubicBezTo>
                  <a:pt x="556927" y="8167"/>
                  <a:pt x="556241" y="9786"/>
                  <a:pt x="555022" y="10958"/>
                </a:cubicBezTo>
                <a:cubicBezTo>
                  <a:pt x="553822" y="12196"/>
                  <a:pt x="552174" y="12882"/>
                  <a:pt x="550450" y="12863"/>
                </a:cubicBezTo>
                <a:cubicBezTo>
                  <a:pt x="548764" y="12863"/>
                  <a:pt x="547144" y="12177"/>
                  <a:pt x="545973" y="10958"/>
                </a:cubicBezTo>
                <a:cubicBezTo>
                  <a:pt x="544754" y="9786"/>
                  <a:pt x="544068" y="8167"/>
                  <a:pt x="544068" y="6481"/>
                </a:cubicBezTo>
                <a:cubicBezTo>
                  <a:pt x="544049" y="4757"/>
                  <a:pt x="544735" y="3109"/>
                  <a:pt x="545973" y="1909"/>
                </a:cubicBezTo>
                <a:cubicBezTo>
                  <a:pt x="547116" y="652"/>
                  <a:pt x="548754" y="-44"/>
                  <a:pt x="550450" y="4"/>
                </a:cubicBezTo>
                <a:close/>
                <a:moveTo>
                  <a:pt x="75628" y="4"/>
                </a:moveTo>
                <a:cubicBezTo>
                  <a:pt x="77362" y="-63"/>
                  <a:pt x="79029" y="633"/>
                  <a:pt x="80200" y="1909"/>
                </a:cubicBezTo>
                <a:cubicBezTo>
                  <a:pt x="81439" y="3109"/>
                  <a:pt x="82124" y="4757"/>
                  <a:pt x="82105" y="6481"/>
                </a:cubicBezTo>
                <a:cubicBezTo>
                  <a:pt x="82105" y="8167"/>
                  <a:pt x="81420" y="9786"/>
                  <a:pt x="80200" y="10958"/>
                </a:cubicBezTo>
                <a:cubicBezTo>
                  <a:pt x="79000" y="12196"/>
                  <a:pt x="77352" y="12882"/>
                  <a:pt x="75628" y="12863"/>
                </a:cubicBezTo>
                <a:cubicBezTo>
                  <a:pt x="73942" y="12863"/>
                  <a:pt x="72323" y="12177"/>
                  <a:pt x="71152" y="10958"/>
                </a:cubicBezTo>
                <a:cubicBezTo>
                  <a:pt x="69932" y="9786"/>
                  <a:pt x="69247" y="8167"/>
                  <a:pt x="69247" y="6481"/>
                </a:cubicBezTo>
                <a:cubicBezTo>
                  <a:pt x="69228" y="4757"/>
                  <a:pt x="69913" y="3109"/>
                  <a:pt x="71152" y="1909"/>
                </a:cubicBezTo>
                <a:cubicBezTo>
                  <a:pt x="72295" y="652"/>
                  <a:pt x="73933" y="-44"/>
                  <a:pt x="75628" y="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6.xml"/><Relationship Id="rId3" Type="http://schemas.openxmlformats.org/officeDocument/2006/relationships/tags" Target="../tags/tag20.xml"/><Relationship Id="rId2" Type="http://schemas.openxmlformats.org/officeDocument/2006/relationships/hyperlink" Target="https://app.quicktype.io/" TargetMode="External"/><Relationship Id="rId1" Type="http://schemas.openxmlformats.org/officeDocument/2006/relationships/tags" Target="../tags/tag19.xml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6.xml"/><Relationship Id="rId3" Type="http://schemas.openxmlformats.org/officeDocument/2006/relationships/tags" Target="../tags/tag22.xml"/><Relationship Id="rId2" Type="http://schemas.openxmlformats.org/officeDocument/2006/relationships/hyperlink" Target="https://app.quicktype.io/" TargetMode="External"/><Relationship Id="rId1" Type="http://schemas.openxmlformats.org/officeDocument/2006/relationships/tags" Target="../tags/tag21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24.xml"/><Relationship Id="rId1" Type="http://schemas.openxmlformats.org/officeDocument/2006/relationships/tags" Target="../tags/tag23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4.xml"/><Relationship Id="rId2" Type="http://schemas.openxmlformats.org/officeDocument/2006/relationships/tags" Target="../tags/tag26.xml"/><Relationship Id="rId1" Type="http://schemas.openxmlformats.org/officeDocument/2006/relationships/tags" Target="../tags/tag25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28.xml"/><Relationship Id="rId1" Type="http://schemas.openxmlformats.org/officeDocument/2006/relationships/tags" Target="../tags/tag27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4.xml"/><Relationship Id="rId2" Type="http://schemas.openxmlformats.org/officeDocument/2006/relationships/tags" Target="../tags/tag30.xml"/><Relationship Id="rId1" Type="http://schemas.openxmlformats.org/officeDocument/2006/relationships/tags" Target="../tags/tag29.xm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32.xml"/><Relationship Id="rId1" Type="http://schemas.openxmlformats.org/officeDocument/2006/relationships/tags" Target="../tags/tag31.xml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34.xml"/><Relationship Id="rId1" Type="http://schemas.openxmlformats.org/officeDocument/2006/relationships/tags" Target="../tags/tag33.xml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8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36.xml"/><Relationship Id="rId1" Type="http://schemas.openxmlformats.org/officeDocument/2006/relationships/tags" Target="../tags/tag35.xml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9.xml"/><Relationship Id="rId3" Type="http://schemas.openxmlformats.org/officeDocument/2006/relationships/slideLayout" Target="../slideLayouts/slideLayout4.xml"/><Relationship Id="rId2" Type="http://schemas.openxmlformats.org/officeDocument/2006/relationships/tags" Target="../tags/tag38.xml"/><Relationship Id="rId1" Type="http://schemas.openxmlformats.org/officeDocument/2006/relationships/tags" Target="../tags/tag37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40.xml"/><Relationship Id="rId1" Type="http://schemas.openxmlformats.org/officeDocument/2006/relationships/tags" Target="../tags/tag39.xml"/></Relationships>
</file>

<file path=ppt/slides/_rels/slide2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0.xml"/><Relationship Id="rId4" Type="http://schemas.openxmlformats.org/officeDocument/2006/relationships/slideLayout" Target="../slideLayouts/slideLayout9.xml"/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1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44.xml"/><Relationship Id="rId1" Type="http://schemas.openxmlformats.org/officeDocument/2006/relationships/tags" Target="../tags/tag43.xml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2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46.xml"/><Relationship Id="rId1" Type="http://schemas.openxmlformats.org/officeDocument/2006/relationships/tags" Target="../tags/tag45.xml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2.xml"/><Relationship Id="rId8" Type="http://schemas.openxmlformats.org/officeDocument/2006/relationships/tags" Target="../tags/tag50.xml"/><Relationship Id="rId7" Type="http://schemas.openxmlformats.org/officeDocument/2006/relationships/tags" Target="../tags/tag49.xml"/><Relationship Id="rId6" Type="http://schemas.openxmlformats.org/officeDocument/2006/relationships/hyperlink" Target="https://www.facebook.com/joeshwoa.max/" TargetMode="External"/><Relationship Id="rId5" Type="http://schemas.openxmlformats.org/officeDocument/2006/relationships/hyperlink" Target="https://www.linkedin.com/in/joeshwoa-george/" TargetMode="External"/><Relationship Id="rId4" Type="http://schemas.openxmlformats.org/officeDocument/2006/relationships/image" Target="../media/image6.png"/><Relationship Id="rId3" Type="http://schemas.openxmlformats.org/officeDocument/2006/relationships/tags" Target="../tags/tag48.xml"/><Relationship Id="rId2" Type="http://schemas.openxmlformats.org/officeDocument/2006/relationships/tags" Target="../tags/tag47.xml"/><Relationship Id="rId10" Type="http://schemas.openxmlformats.org/officeDocument/2006/relationships/notesSlide" Target="../notesSlides/notesSlide23.xml"/><Relationship Id="rId1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4.xml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12.xml"/><Relationship Id="rId1" Type="http://schemas.openxmlformats.org/officeDocument/2006/relationships/tags" Target="../tags/tag11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14.xml"/><Relationship Id="rId1" Type="http://schemas.openxmlformats.org/officeDocument/2006/relationships/tags" Target="../tags/tag13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16.xml"/><Relationship Id="rId1" Type="http://schemas.openxmlformats.org/officeDocument/2006/relationships/tags" Target="../tags/tag15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18.xml"/><Relationship Id="rId1" Type="http://schemas.openxmlformats.org/officeDocument/2006/relationships/tags" Target="../tags/tag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lutter Ic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41465" y="-88900"/>
            <a:ext cx="9347200" cy="6858000"/>
          </a:xfrm>
          <a:prstGeom prst="rect">
            <a:avLst/>
          </a:prstGeom>
        </p:spPr>
      </p:pic>
      <p:sp>
        <p:nvSpPr>
          <p:cNvPr id="117" name="Google Shape;117;p17"/>
          <p:cNvSpPr/>
          <p:nvPr/>
        </p:nvSpPr>
        <p:spPr>
          <a:xfrm>
            <a:off x="6379900" y="2507500"/>
            <a:ext cx="1467600" cy="146760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03A9F4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19" name="Google Shape;119;p17"/>
          <p:cNvSpPr txBox="1"/>
          <p:nvPr>
            <p:ph type="subTitle" idx="1"/>
          </p:nvPr>
        </p:nvSpPr>
        <p:spPr>
          <a:xfrm>
            <a:off x="377400" y="5925775"/>
            <a:ext cx="11500500" cy="586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</a:t>
            </a:r>
            <a:r>
              <a:rPr lang="en-US" altLang="en-GB"/>
              <a:t>ssion</a:t>
            </a:r>
            <a:r>
              <a:rPr lang="en-GB"/>
              <a:t> </a:t>
            </a:r>
            <a:r>
              <a:rPr lang="en-US" altLang="en-GB"/>
              <a:t>22</a:t>
            </a:r>
            <a:r>
              <a:rPr lang="en-GB"/>
              <a:t>:</a:t>
            </a:r>
            <a:r>
              <a:t> </a:t>
            </a:r>
            <a:r>
              <a:rPr lang="en-US" altLang="en-US"/>
              <a:t>APIs and JSON Handling</a:t>
            </a:r>
            <a:endParaRPr lang="en-US" altLang="en-US"/>
          </a:p>
        </p:txBody>
      </p:sp>
      <p:sp>
        <p:nvSpPr>
          <p:cNvPr id="120" name="Google Shape;120;p17"/>
          <p:cNvSpPr txBox="1"/>
          <p:nvPr>
            <p:ph type="title"/>
          </p:nvPr>
        </p:nvSpPr>
        <p:spPr>
          <a:xfrm>
            <a:off x="834600" y="2762700"/>
            <a:ext cx="9941700" cy="11550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Mastering </a:t>
            </a:r>
            <a:r>
              <a:rPr lang="en-GB">
                <a:noFill/>
              </a:rPr>
              <a:t>Flutter</a:t>
            </a:r>
            <a:r>
              <a:rPr lang="en-GB"/>
              <a:t>: From Beginner to Pro.</a:t>
            </a:r>
            <a:endParaRPr lang="en-GB"/>
          </a:p>
        </p:txBody>
      </p:sp>
      <p:pic>
        <p:nvPicPr>
          <p:cNvPr id="5" name="Picture 4" descr="Flutter Entertainment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0415" y="-88900"/>
            <a:ext cx="3366770" cy="2357120"/>
          </a:xfrm>
          <a:prstGeom prst="rect">
            <a:avLst/>
          </a:prstGeom>
        </p:spPr>
      </p:pic>
      <p:sp>
        <p:nvSpPr>
          <p:cNvPr id="2" name="Text Box 1"/>
          <p:cNvSpPr txBox="1"/>
          <p:nvPr/>
        </p:nvSpPr>
        <p:spPr>
          <a:xfrm>
            <a:off x="7345680" y="4008120"/>
            <a:ext cx="40640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/>
          </a:p>
        </p:txBody>
      </p:sp>
      <p:sp>
        <p:nvSpPr>
          <p:cNvPr id="3" name="Text Box 2"/>
          <p:cNvSpPr txBox="1"/>
          <p:nvPr/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/>
          <p:nvPr/>
        </p:nvSpPr>
        <p:spPr>
          <a:xfrm>
            <a:off x="1110375" y="13077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70" name="Google Shape;170;p22"/>
          <p:cNvSpPr txBox="1"/>
          <p:nvPr>
            <p:ph type="title"/>
          </p:nvPr>
        </p:nvSpPr>
        <p:spPr>
          <a:xfrm>
            <a:off x="1401625" y="1741250"/>
            <a:ext cx="82845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Converting JSON to Dart Objects</a:t>
            </a:r>
            <a:endParaRPr lang="en-US" altLang="en-US"/>
          </a:p>
        </p:txBody>
      </p:sp>
      <p:sp>
        <p:nvSpPr>
          <p:cNvPr id="171" name="Google Shape;171;p22"/>
          <p:cNvSpPr txBox="1"/>
          <p:nvPr>
            <p:ph type="body" idx="1"/>
          </p:nvPr>
        </p:nvSpPr>
        <p:spPr>
          <a:xfrm>
            <a:off x="1401625" y="2789650"/>
            <a:ext cx="8284500" cy="2491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Define a Model Class (Can use </a:t>
            </a:r>
            <a:r>
              <a:rPr lang="en-US" altLang="en-US">
                <a:hlinkClick r:id="rId2" tooltip="" action="ppaction://hlinkfile"/>
              </a:rPr>
              <a:t>app.quicktype.io</a:t>
            </a:r>
            <a:r>
              <a:rPr lang="en-US" altLang="en-US"/>
              <a:t>)</a:t>
            </a:r>
            <a:endParaRPr lang="en-US" altLang="en-US"/>
          </a:p>
        </p:txBody>
      </p:sp>
      <p:sp>
        <p:nvSpPr>
          <p:cNvPr id="3" name="Text Box 2"/>
          <p:cNvSpPr txBox="1"/>
          <p:nvPr>
            <p:custDataLst>
              <p:tags r:id="rId3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sp>
        <p:nvSpPr>
          <p:cNvPr id="2" name="Rounded Rectangle 1"/>
          <p:cNvSpPr/>
          <p:nvPr/>
        </p:nvSpPr>
        <p:spPr>
          <a:xfrm>
            <a:off x="2372995" y="3429000"/>
            <a:ext cx="6908800" cy="3255010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en-US"/>
              <a:t>class Post {  </a:t>
            </a:r>
            <a:endParaRPr lang="en-US" altLang="en-US"/>
          </a:p>
          <a:p>
            <a:pPr algn="l"/>
            <a:r>
              <a:rPr lang="en-US" altLang="en-US"/>
              <a:t>  final int id;  </a:t>
            </a:r>
            <a:endParaRPr lang="en-US" altLang="en-US"/>
          </a:p>
          <a:p>
            <a:pPr algn="l"/>
            <a:r>
              <a:rPr lang="en-US" altLang="en-US"/>
              <a:t>  final String title;  </a:t>
            </a:r>
            <a:endParaRPr lang="en-US" altLang="en-US"/>
          </a:p>
          <a:p>
            <a:pPr algn="l"/>
            <a:r>
              <a:rPr lang="en-US" altLang="en-US"/>
              <a:t>  final String body;  </a:t>
            </a:r>
            <a:endParaRPr lang="en-US" altLang="en-US"/>
          </a:p>
          <a:p>
            <a:pPr algn="l"/>
            <a:endParaRPr lang="en-US" altLang="en-US"/>
          </a:p>
          <a:p>
            <a:pPr algn="l"/>
            <a:r>
              <a:rPr lang="en-US" altLang="en-US"/>
              <a:t>  Post({required this.id, required this.title, required this.body});  </a:t>
            </a:r>
            <a:endParaRPr lang="en-US" altLang="en-US"/>
          </a:p>
          <a:p>
            <a:pPr algn="l"/>
            <a:endParaRPr lang="en-US" altLang="en-US"/>
          </a:p>
          <a:p>
            <a:pPr algn="l"/>
            <a:r>
              <a:rPr lang="en-US" altLang="en-US"/>
              <a:t>  factory Post.fromJson(Map&lt;String, dynamic&gt; json) {  </a:t>
            </a:r>
            <a:endParaRPr lang="en-US" altLang="en-US"/>
          </a:p>
          <a:p>
            <a:pPr algn="l"/>
            <a:r>
              <a:rPr lang="en-US" altLang="en-US"/>
              <a:t>    return Post(  </a:t>
            </a:r>
            <a:endParaRPr lang="en-US" altLang="en-US"/>
          </a:p>
          <a:p>
            <a:pPr algn="l"/>
            <a:r>
              <a:rPr lang="en-US" altLang="en-US"/>
              <a:t>      id: json['id'],  </a:t>
            </a:r>
            <a:endParaRPr lang="en-US" altLang="en-US"/>
          </a:p>
          <a:p>
            <a:pPr algn="l"/>
            <a:r>
              <a:rPr lang="en-US" altLang="en-US"/>
              <a:t>      title: json['title'],  </a:t>
            </a:r>
            <a:endParaRPr lang="en-US" altLang="en-US"/>
          </a:p>
          <a:p>
            <a:pPr algn="l"/>
            <a:r>
              <a:rPr lang="en-US" altLang="en-US"/>
              <a:t>      body: json['body'],  </a:t>
            </a:r>
            <a:endParaRPr lang="en-US" altLang="en-US"/>
          </a:p>
          <a:p>
            <a:pPr algn="l"/>
            <a:r>
              <a:rPr lang="en-US" altLang="en-US"/>
              <a:t>    );  </a:t>
            </a:r>
            <a:endParaRPr lang="en-US" altLang="en-US"/>
          </a:p>
          <a:p>
            <a:pPr algn="l"/>
            <a:r>
              <a:rPr lang="en-US" altLang="en-US"/>
              <a:t>  }</a:t>
            </a:r>
            <a:endParaRPr lang="en-US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/>
          <p:nvPr/>
        </p:nvSpPr>
        <p:spPr>
          <a:xfrm>
            <a:off x="1110375" y="13077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70" name="Google Shape;170;p22"/>
          <p:cNvSpPr txBox="1"/>
          <p:nvPr>
            <p:ph type="title"/>
          </p:nvPr>
        </p:nvSpPr>
        <p:spPr>
          <a:xfrm>
            <a:off x="1401625" y="1741250"/>
            <a:ext cx="82845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Converting JSON to Dart Objects</a:t>
            </a:r>
            <a:endParaRPr lang="en-US" altLang="en-US"/>
          </a:p>
        </p:txBody>
      </p:sp>
      <p:sp>
        <p:nvSpPr>
          <p:cNvPr id="171" name="Google Shape;171;p22"/>
          <p:cNvSpPr txBox="1"/>
          <p:nvPr>
            <p:ph type="body" idx="1"/>
          </p:nvPr>
        </p:nvSpPr>
        <p:spPr>
          <a:xfrm>
            <a:off x="1401625" y="2789650"/>
            <a:ext cx="8284500" cy="2491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Define a Model Class (Can use </a:t>
            </a:r>
            <a:r>
              <a:rPr lang="en-US" altLang="en-US">
                <a:hlinkClick r:id="rId2" action="ppaction://hlinkfile"/>
              </a:rPr>
              <a:t>app.quicktype.io</a:t>
            </a:r>
            <a:r>
              <a:rPr lang="en-US" altLang="en-US"/>
              <a:t>)</a:t>
            </a:r>
            <a:endParaRPr lang="en-US" altLang="en-US"/>
          </a:p>
        </p:txBody>
      </p:sp>
      <p:sp>
        <p:nvSpPr>
          <p:cNvPr id="3" name="Text Box 2"/>
          <p:cNvSpPr txBox="1"/>
          <p:nvPr>
            <p:custDataLst>
              <p:tags r:id="rId3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sp>
        <p:nvSpPr>
          <p:cNvPr id="2" name="Rounded Rectangle 1"/>
          <p:cNvSpPr/>
          <p:nvPr/>
        </p:nvSpPr>
        <p:spPr>
          <a:xfrm>
            <a:off x="2372995" y="3429000"/>
            <a:ext cx="6908800" cy="3255010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endParaRPr lang="en-US" altLang="en-US"/>
          </a:p>
          <a:p>
            <a:pPr algn="l"/>
            <a:r>
              <a:rPr lang="en-US" altLang="en-US"/>
              <a:t>  Map&lt;String, dynamic&gt; toJson() {  </a:t>
            </a:r>
            <a:endParaRPr lang="en-US" altLang="en-US"/>
          </a:p>
          <a:p>
            <a:pPr algn="l"/>
            <a:r>
              <a:rPr lang="en-US" altLang="en-US"/>
              <a:t>    return {  </a:t>
            </a:r>
            <a:endParaRPr lang="en-US" altLang="en-US"/>
          </a:p>
          <a:p>
            <a:pPr algn="l"/>
            <a:r>
              <a:rPr lang="en-US" altLang="en-US"/>
              <a:t>      'id': id,  </a:t>
            </a:r>
            <a:endParaRPr lang="en-US" altLang="en-US"/>
          </a:p>
          <a:p>
            <a:pPr algn="l"/>
            <a:r>
              <a:rPr lang="en-US" altLang="en-US"/>
              <a:t>      'title': title,  </a:t>
            </a:r>
            <a:endParaRPr lang="en-US" altLang="en-US"/>
          </a:p>
          <a:p>
            <a:pPr algn="l"/>
            <a:r>
              <a:rPr lang="en-US" altLang="en-US"/>
              <a:t>      'body': body,  </a:t>
            </a:r>
            <a:endParaRPr lang="en-US" altLang="en-US"/>
          </a:p>
          <a:p>
            <a:pPr algn="l"/>
            <a:r>
              <a:rPr lang="en-US" altLang="en-US"/>
              <a:t>    };  </a:t>
            </a:r>
            <a:endParaRPr lang="en-US" altLang="en-US"/>
          </a:p>
          <a:p>
            <a:pPr algn="l"/>
            <a:r>
              <a:rPr lang="en-US" altLang="en-US"/>
              <a:t>  }  </a:t>
            </a:r>
            <a:endParaRPr lang="en-US" altLang="en-US"/>
          </a:p>
          <a:p>
            <a:pPr algn="l"/>
            <a:r>
              <a:rPr lang="en-US" altLang="en-US"/>
              <a:t>} </a:t>
            </a:r>
            <a:endParaRPr lang="en-US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/>
          <p:nvPr/>
        </p:nvSpPr>
        <p:spPr>
          <a:xfrm>
            <a:off x="1110375" y="13077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70" name="Google Shape;170;p22"/>
          <p:cNvSpPr txBox="1"/>
          <p:nvPr>
            <p:ph type="title"/>
          </p:nvPr>
        </p:nvSpPr>
        <p:spPr>
          <a:xfrm>
            <a:off x="1401625" y="1741250"/>
            <a:ext cx="82845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Converting JSON to Dart Objects</a:t>
            </a:r>
            <a:endParaRPr lang="en-US" altLang="en-US"/>
          </a:p>
        </p:txBody>
      </p:sp>
      <p:sp>
        <p:nvSpPr>
          <p:cNvPr id="171" name="Google Shape;171;p22"/>
          <p:cNvSpPr txBox="1"/>
          <p:nvPr>
            <p:ph type="body" idx="1"/>
          </p:nvPr>
        </p:nvSpPr>
        <p:spPr>
          <a:xfrm>
            <a:off x="1401625" y="2789650"/>
            <a:ext cx="8284500" cy="2491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Parse JSON Response</a:t>
            </a:r>
            <a:endParaRPr lang="en-US" altLang="en-US"/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sp>
        <p:nvSpPr>
          <p:cNvPr id="2" name="Rounded Rectangle 1"/>
          <p:cNvSpPr/>
          <p:nvPr/>
        </p:nvSpPr>
        <p:spPr>
          <a:xfrm>
            <a:off x="2372995" y="3429000"/>
            <a:ext cx="6908800" cy="1485900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en-US"/>
              <a:t>void parseJson(String jsonResponse) {  </a:t>
            </a:r>
            <a:endParaRPr lang="en-US" altLang="en-US"/>
          </a:p>
          <a:p>
            <a:pPr algn="l"/>
            <a:r>
              <a:rPr lang="en-US" altLang="en-US"/>
              <a:t>  final data = jsonDecode(jsonResponse);  </a:t>
            </a:r>
            <a:endParaRPr lang="en-US" altLang="en-US"/>
          </a:p>
          <a:p>
            <a:pPr algn="l"/>
            <a:r>
              <a:rPr lang="en-US" altLang="en-US"/>
              <a:t>  final post = Post.fromJson(data);  </a:t>
            </a:r>
            <a:endParaRPr lang="en-US" altLang="en-US"/>
          </a:p>
          <a:p>
            <a:pPr algn="l"/>
            <a:r>
              <a:rPr lang="en-US" altLang="en-US"/>
              <a:t>  print('Post title: ${post.title}');  </a:t>
            </a:r>
            <a:endParaRPr lang="en-US" altLang="en-US"/>
          </a:p>
          <a:p>
            <a:pPr algn="l"/>
            <a:r>
              <a:rPr lang="en-US" altLang="en-US"/>
              <a:t>}  </a:t>
            </a:r>
            <a:endParaRPr lang="en-US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/>
          <p:nvPr/>
        </p:nvSpPr>
        <p:spPr>
          <a:xfrm>
            <a:off x="5136038" y="1103532"/>
            <a:ext cx="2010900" cy="20106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17" name="Google Shape;117;p17"/>
          <p:cNvSpPr/>
          <p:nvPr>
            <p:custDataLst>
              <p:tags r:id="rId1"/>
            </p:custDataLst>
          </p:nvPr>
        </p:nvSpPr>
        <p:spPr>
          <a:xfrm>
            <a:off x="5135880" y="1103630"/>
            <a:ext cx="2010410" cy="201041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03A9F4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62" name="Google Shape;162;p21"/>
          <p:cNvSpPr txBox="1"/>
          <p:nvPr>
            <p:ph type="body" idx="1"/>
          </p:nvPr>
        </p:nvSpPr>
        <p:spPr>
          <a:xfrm>
            <a:off x="589400" y="4909215"/>
            <a:ext cx="111042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Let’s Start with </a:t>
            </a:r>
            <a:endParaRPr lang="en-US" altLang="en-GB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Using Dio for Multipart Uploads</a:t>
            </a:r>
            <a:endParaRPr lang="en-US" altLang="en-US"/>
          </a:p>
        </p:txBody>
      </p:sp>
      <p:sp>
        <p:nvSpPr>
          <p:cNvPr id="163" name="Google Shape;163;p21"/>
          <p:cNvSpPr txBox="1"/>
          <p:nvPr>
            <p:ph type="title"/>
          </p:nvPr>
        </p:nvSpPr>
        <p:spPr>
          <a:xfrm>
            <a:off x="589400" y="3373900"/>
            <a:ext cx="11104200" cy="1275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Multipart Form Data and File Uploads</a:t>
            </a:r>
            <a:r>
              <a:rPr lang="en-GB">
                <a:sym typeface="+mn-ea"/>
              </a:rPr>
              <a:t>.</a:t>
            </a:r>
            <a:endParaRPr lang="en-GB"/>
          </a:p>
        </p:txBody>
      </p:sp>
      <p:sp>
        <p:nvSpPr>
          <p:cNvPr id="164" name="Google Shape;164;p21"/>
          <p:cNvSpPr/>
          <p:nvPr/>
        </p:nvSpPr>
        <p:spPr>
          <a:xfrm>
            <a:off x="5045062" y="1393201"/>
            <a:ext cx="1751077" cy="127563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0</a:t>
            </a:r>
            <a:r>
              <a:rPr lang="en-US" b="1" i="0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2</a:t>
            </a:r>
            <a:endParaRPr lang="en-US" b="1" i="0"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/>
          <p:nvPr/>
        </p:nvSpPr>
        <p:spPr>
          <a:xfrm>
            <a:off x="1110375" y="13077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70" name="Google Shape;170;p22"/>
          <p:cNvSpPr txBox="1"/>
          <p:nvPr>
            <p:ph type="title"/>
          </p:nvPr>
        </p:nvSpPr>
        <p:spPr>
          <a:xfrm>
            <a:off x="1401625" y="1741250"/>
            <a:ext cx="82845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Using Dio for Multipart Uploads</a:t>
            </a:r>
            <a:endParaRPr lang="en-US" altLang="en-US"/>
          </a:p>
        </p:txBody>
      </p:sp>
      <p:sp>
        <p:nvSpPr>
          <p:cNvPr id="171" name="Google Shape;171;p22"/>
          <p:cNvSpPr txBox="1"/>
          <p:nvPr>
            <p:ph type="body" idx="1"/>
          </p:nvPr>
        </p:nvSpPr>
        <p:spPr>
          <a:xfrm>
            <a:off x="1401625" y="2789650"/>
            <a:ext cx="8284500" cy="2491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en-US"/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sp>
        <p:nvSpPr>
          <p:cNvPr id="2" name="Rounded Rectangle 1"/>
          <p:cNvSpPr/>
          <p:nvPr/>
        </p:nvSpPr>
        <p:spPr>
          <a:xfrm>
            <a:off x="2372995" y="2789555"/>
            <a:ext cx="6908800" cy="3304540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en-US"/>
              <a:t>Future&lt;void&gt; uploadFile(String filePath) async {  </a:t>
            </a:r>
            <a:endParaRPr lang="en-US" altLang="en-US"/>
          </a:p>
          <a:p>
            <a:pPr algn="l"/>
            <a:r>
              <a:rPr lang="en-US" altLang="en-US"/>
              <a:t>  final dio = Dio();  </a:t>
            </a:r>
            <a:endParaRPr lang="en-US" altLang="en-US"/>
          </a:p>
          <a:p>
            <a:pPr algn="l"/>
            <a:r>
              <a:rPr lang="en-US" altLang="en-US"/>
              <a:t>  final formData = FormData.fromMap({  </a:t>
            </a:r>
            <a:endParaRPr lang="en-US" altLang="en-US"/>
          </a:p>
          <a:p>
            <a:pPr algn="l"/>
            <a:r>
              <a:rPr lang="en-US" altLang="en-US"/>
              <a:t>    'file': await MultipartFile.fromFile(filePath, filename: 'upload.png'),  </a:t>
            </a:r>
            <a:endParaRPr lang="en-US" altLang="en-US"/>
          </a:p>
          <a:p>
            <a:pPr algn="l"/>
            <a:r>
              <a:rPr lang="en-US" altLang="en-US"/>
              <a:t>  });  </a:t>
            </a:r>
            <a:endParaRPr lang="en-US" altLang="en-US"/>
          </a:p>
          <a:p>
            <a:pPr algn="l"/>
            <a:endParaRPr lang="en-US" altLang="en-US"/>
          </a:p>
          <a:p>
            <a:pPr algn="l"/>
            <a:r>
              <a:rPr lang="en-US" altLang="en-US"/>
              <a:t>  try {  </a:t>
            </a:r>
            <a:endParaRPr lang="en-US" altLang="en-US"/>
          </a:p>
          <a:p>
            <a:pPr algn="l"/>
            <a:r>
              <a:rPr lang="en-US" altLang="en-US"/>
              <a:t>    final response = await dio.post('https://example.com/upload', data: formData);  </a:t>
            </a:r>
            <a:endParaRPr lang="en-US" altLang="en-US"/>
          </a:p>
          <a:p>
            <a:pPr algn="l"/>
            <a:r>
              <a:rPr lang="en-US" altLang="en-US"/>
              <a:t>    print('File uploaded: ${response.data}');  </a:t>
            </a:r>
            <a:endParaRPr lang="en-US" altLang="en-US"/>
          </a:p>
          <a:p>
            <a:pPr algn="l"/>
            <a:r>
              <a:rPr lang="en-US" altLang="en-US"/>
              <a:t>  } catch (e) {  </a:t>
            </a:r>
            <a:endParaRPr lang="en-US" altLang="en-US"/>
          </a:p>
          <a:p>
            <a:pPr algn="l"/>
            <a:r>
              <a:rPr lang="en-US" altLang="en-US"/>
              <a:t>    print('Upload error: $e');  </a:t>
            </a:r>
            <a:endParaRPr lang="en-US" altLang="en-US"/>
          </a:p>
          <a:p>
            <a:pPr algn="l"/>
            <a:r>
              <a:rPr lang="en-US" altLang="en-US"/>
              <a:t>  }  </a:t>
            </a:r>
            <a:endParaRPr lang="en-US" altLang="en-US"/>
          </a:p>
          <a:p>
            <a:pPr algn="l"/>
            <a:r>
              <a:rPr lang="en-US" altLang="en-US"/>
              <a:t>}  </a:t>
            </a:r>
            <a:endParaRPr lang="en-US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/>
          <p:nvPr/>
        </p:nvSpPr>
        <p:spPr>
          <a:xfrm>
            <a:off x="5136038" y="1103532"/>
            <a:ext cx="2010900" cy="20106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17" name="Google Shape;117;p17"/>
          <p:cNvSpPr/>
          <p:nvPr>
            <p:custDataLst>
              <p:tags r:id="rId1"/>
            </p:custDataLst>
          </p:nvPr>
        </p:nvSpPr>
        <p:spPr>
          <a:xfrm>
            <a:off x="5135880" y="1103630"/>
            <a:ext cx="2010410" cy="201041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03A9F4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62" name="Google Shape;162;p21"/>
          <p:cNvSpPr txBox="1"/>
          <p:nvPr>
            <p:ph type="body" idx="1"/>
          </p:nvPr>
        </p:nvSpPr>
        <p:spPr>
          <a:xfrm>
            <a:off x="589400" y="4909215"/>
            <a:ext cx="111042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Let’s Start with </a:t>
            </a:r>
            <a:endParaRPr lang="en-US" altLang="en-GB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Common Errors in API Communication</a:t>
            </a:r>
            <a:endParaRPr lang="en-US" altLang="en-US"/>
          </a:p>
        </p:txBody>
      </p:sp>
      <p:sp>
        <p:nvSpPr>
          <p:cNvPr id="163" name="Google Shape;163;p21"/>
          <p:cNvSpPr txBox="1"/>
          <p:nvPr>
            <p:ph type="title"/>
          </p:nvPr>
        </p:nvSpPr>
        <p:spPr>
          <a:xfrm>
            <a:off x="589400" y="3373900"/>
            <a:ext cx="11104200" cy="1275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Error Handling</a:t>
            </a:r>
            <a:r>
              <a:rPr lang="en-GB">
                <a:sym typeface="+mn-ea"/>
              </a:rPr>
              <a:t>.</a:t>
            </a:r>
            <a:endParaRPr lang="en-GB"/>
          </a:p>
        </p:txBody>
      </p:sp>
      <p:sp>
        <p:nvSpPr>
          <p:cNvPr id="164" name="Google Shape;164;p21"/>
          <p:cNvSpPr/>
          <p:nvPr/>
        </p:nvSpPr>
        <p:spPr>
          <a:xfrm>
            <a:off x="5045062" y="1393201"/>
            <a:ext cx="1751077" cy="127563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0</a:t>
            </a:r>
            <a:r>
              <a:rPr lang="en-US" b="1" i="0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3</a:t>
            </a:r>
            <a:endParaRPr lang="en-US" b="1" i="0"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/>
          <p:nvPr/>
        </p:nvSpPr>
        <p:spPr>
          <a:xfrm>
            <a:off x="1110375" y="13077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70" name="Google Shape;170;p22"/>
          <p:cNvSpPr txBox="1"/>
          <p:nvPr>
            <p:ph type="title"/>
          </p:nvPr>
        </p:nvSpPr>
        <p:spPr>
          <a:xfrm>
            <a:off x="1401625" y="1741250"/>
            <a:ext cx="82845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Common Errors in API Communication</a:t>
            </a:r>
            <a:endParaRPr lang="en-US" altLang="en-US"/>
          </a:p>
        </p:txBody>
      </p:sp>
      <p:sp>
        <p:nvSpPr>
          <p:cNvPr id="171" name="Google Shape;171;p22"/>
          <p:cNvSpPr txBox="1"/>
          <p:nvPr>
            <p:ph type="body" idx="1"/>
          </p:nvPr>
        </p:nvSpPr>
        <p:spPr>
          <a:xfrm>
            <a:off x="1401625" y="2789650"/>
            <a:ext cx="8284500" cy="2491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Network Issues: No internet connection.</a:t>
            </a:r>
            <a:endParaRPr lang="en-US" altLang="en-US"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HTTP Errors: 404 (Not Found), 500 (Server Error), etc.</a:t>
            </a:r>
            <a:endParaRPr lang="en-US" altLang="en-US"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Timeouts: Delays in server response.</a:t>
            </a:r>
            <a:endParaRPr lang="en-US" altLang="en-US"/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/>
          <p:nvPr/>
        </p:nvSpPr>
        <p:spPr>
          <a:xfrm>
            <a:off x="1110375" y="13077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70" name="Google Shape;170;p22"/>
          <p:cNvSpPr txBox="1"/>
          <p:nvPr>
            <p:ph type="title"/>
          </p:nvPr>
        </p:nvSpPr>
        <p:spPr>
          <a:xfrm>
            <a:off x="1401625" y="1741250"/>
            <a:ext cx="82845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Implementing Error Handling</a:t>
            </a:r>
            <a:endParaRPr lang="en-US" altLang="en-US"/>
          </a:p>
        </p:txBody>
      </p:sp>
      <p:sp>
        <p:nvSpPr>
          <p:cNvPr id="171" name="Google Shape;171;p22"/>
          <p:cNvSpPr txBox="1"/>
          <p:nvPr>
            <p:ph type="body" idx="1"/>
          </p:nvPr>
        </p:nvSpPr>
        <p:spPr>
          <a:xfrm>
            <a:off x="1401625" y="2789650"/>
            <a:ext cx="8284500" cy="2491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With http</a:t>
            </a:r>
            <a:endParaRPr lang="en-US" altLang="en-US"/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sp>
        <p:nvSpPr>
          <p:cNvPr id="2" name="Rounded Rectangle 1"/>
          <p:cNvSpPr/>
          <p:nvPr/>
        </p:nvSpPr>
        <p:spPr>
          <a:xfrm>
            <a:off x="2372995" y="3491230"/>
            <a:ext cx="6908800" cy="2552065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en-US"/>
              <a:t>try {  </a:t>
            </a:r>
            <a:endParaRPr lang="en-US" altLang="en-US"/>
          </a:p>
          <a:p>
            <a:pPr algn="l"/>
            <a:r>
              <a:rPr lang="en-US" altLang="en-US"/>
              <a:t>  final response = await http.get(Uri.parse('https://example.com/data'));  </a:t>
            </a:r>
            <a:endParaRPr lang="en-US" altLang="en-US"/>
          </a:p>
          <a:p>
            <a:pPr algn="l"/>
            <a:r>
              <a:rPr lang="en-US" altLang="en-US"/>
              <a:t>  if (response.statusCode == 200) {  </a:t>
            </a:r>
            <a:endParaRPr lang="en-US" altLang="en-US"/>
          </a:p>
          <a:p>
            <a:pPr algn="l"/>
            <a:r>
              <a:rPr lang="en-US" altLang="en-US"/>
              <a:t>    print('Success: ${response.body}');  </a:t>
            </a:r>
            <a:endParaRPr lang="en-US" altLang="en-US"/>
          </a:p>
          <a:p>
            <a:pPr algn="l"/>
            <a:r>
              <a:rPr lang="en-US" altLang="en-US"/>
              <a:t>  } else {  </a:t>
            </a:r>
            <a:endParaRPr lang="en-US" altLang="en-US"/>
          </a:p>
          <a:p>
            <a:pPr algn="l"/>
            <a:r>
              <a:rPr lang="en-US" altLang="en-US"/>
              <a:t>    throw Exception('HTTP Error: ${response.statusCode}');  </a:t>
            </a:r>
            <a:endParaRPr lang="en-US" altLang="en-US"/>
          </a:p>
          <a:p>
            <a:pPr algn="l"/>
            <a:r>
              <a:rPr lang="en-US" altLang="en-US"/>
              <a:t>  }  </a:t>
            </a:r>
            <a:endParaRPr lang="en-US" altLang="en-US"/>
          </a:p>
          <a:p>
            <a:pPr algn="l"/>
            <a:r>
              <a:rPr lang="en-US" altLang="en-US"/>
              <a:t>} catch (e) {  </a:t>
            </a:r>
            <a:endParaRPr lang="en-US" altLang="en-US"/>
          </a:p>
          <a:p>
            <a:pPr algn="l"/>
            <a:r>
              <a:rPr lang="en-US" altLang="en-US"/>
              <a:t>  print('Error: $e');  </a:t>
            </a:r>
            <a:endParaRPr lang="en-US" altLang="en-US"/>
          </a:p>
          <a:p>
            <a:pPr algn="l"/>
            <a:r>
              <a:rPr lang="en-US" altLang="en-US"/>
              <a:t>}  </a:t>
            </a:r>
            <a:endParaRPr lang="en-US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/>
          <p:nvPr/>
        </p:nvSpPr>
        <p:spPr>
          <a:xfrm>
            <a:off x="1110375" y="13077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70" name="Google Shape;170;p22"/>
          <p:cNvSpPr txBox="1"/>
          <p:nvPr>
            <p:ph type="title"/>
          </p:nvPr>
        </p:nvSpPr>
        <p:spPr>
          <a:xfrm>
            <a:off x="1401625" y="1741250"/>
            <a:ext cx="82845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Implementing Error Handling</a:t>
            </a:r>
            <a:endParaRPr lang="en-US" altLang="en-US"/>
          </a:p>
        </p:txBody>
      </p:sp>
      <p:sp>
        <p:nvSpPr>
          <p:cNvPr id="171" name="Google Shape;171;p22"/>
          <p:cNvSpPr txBox="1"/>
          <p:nvPr>
            <p:ph type="body" idx="1"/>
          </p:nvPr>
        </p:nvSpPr>
        <p:spPr>
          <a:xfrm>
            <a:off x="1401625" y="2789650"/>
            <a:ext cx="8284500" cy="2491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With Dio</a:t>
            </a:r>
            <a:endParaRPr lang="en-US" altLang="en-US"/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sp>
        <p:nvSpPr>
          <p:cNvPr id="2" name="Rounded Rectangle 1"/>
          <p:cNvSpPr/>
          <p:nvPr/>
        </p:nvSpPr>
        <p:spPr>
          <a:xfrm>
            <a:off x="2372995" y="3491230"/>
            <a:ext cx="6908800" cy="3234055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en-US"/>
              <a:t>try {  </a:t>
            </a:r>
            <a:endParaRPr lang="en-US" altLang="en-US"/>
          </a:p>
          <a:p>
            <a:pPr algn="l"/>
            <a:r>
              <a:rPr lang="en-US" altLang="en-US"/>
              <a:t>  final dio = Dio();  </a:t>
            </a:r>
            <a:endParaRPr lang="en-US" altLang="en-US"/>
          </a:p>
          <a:p>
            <a:pPr algn="l"/>
            <a:r>
              <a:rPr lang="en-US" altLang="en-US"/>
              <a:t>  final response = await dio.get('https://example.com/data');  </a:t>
            </a:r>
            <a:endParaRPr lang="en-US" altLang="en-US"/>
          </a:p>
          <a:p>
            <a:pPr algn="l"/>
            <a:r>
              <a:rPr lang="en-US" altLang="en-US"/>
              <a:t>  print('Success: ${response.data}');  </a:t>
            </a:r>
            <a:endParaRPr lang="en-US" altLang="en-US"/>
          </a:p>
          <a:p>
            <a:pPr algn="l"/>
            <a:r>
              <a:rPr lang="en-US" altLang="en-US"/>
              <a:t>} on DioError catch (e) {  </a:t>
            </a:r>
            <a:endParaRPr lang="en-US" altLang="en-US"/>
          </a:p>
          <a:p>
            <a:pPr algn="l"/>
            <a:r>
              <a:rPr lang="en-US" altLang="en-US"/>
              <a:t>  if (e.type == DioErrorType.connectTimeout) {  </a:t>
            </a:r>
            <a:endParaRPr lang="en-US" altLang="en-US"/>
          </a:p>
          <a:p>
            <a:pPr algn="l"/>
            <a:r>
              <a:rPr lang="en-US" altLang="en-US"/>
              <a:t>    print('Connection Timeout');  </a:t>
            </a:r>
            <a:endParaRPr lang="en-US" altLang="en-US"/>
          </a:p>
          <a:p>
            <a:pPr algn="l"/>
            <a:r>
              <a:rPr lang="en-US" altLang="en-US"/>
              <a:t>  } else if (e.type == DioErrorType.response) {  </a:t>
            </a:r>
            <a:endParaRPr lang="en-US" altLang="en-US"/>
          </a:p>
          <a:p>
            <a:pPr algn="l"/>
            <a:r>
              <a:rPr lang="en-US" altLang="en-US"/>
              <a:t>    print('HTTP Error: ${e.response?.statusCode}');  </a:t>
            </a:r>
            <a:endParaRPr lang="en-US" altLang="en-US"/>
          </a:p>
          <a:p>
            <a:pPr algn="l"/>
            <a:r>
              <a:rPr lang="en-US" altLang="en-US"/>
              <a:t>  } else {  </a:t>
            </a:r>
            <a:endParaRPr lang="en-US" altLang="en-US"/>
          </a:p>
          <a:p>
            <a:pPr algn="l"/>
            <a:r>
              <a:rPr lang="en-US" altLang="en-US"/>
              <a:t>    print('Unexpected Error: $e');  </a:t>
            </a:r>
            <a:endParaRPr lang="en-US" altLang="en-US"/>
          </a:p>
          <a:p>
            <a:pPr algn="l"/>
            <a:r>
              <a:rPr lang="en-US" altLang="en-US"/>
              <a:t>  }  </a:t>
            </a:r>
            <a:endParaRPr lang="en-US" altLang="en-US"/>
          </a:p>
          <a:p>
            <a:pPr algn="l"/>
            <a:r>
              <a:rPr lang="en-US" altLang="en-US"/>
              <a:t>}  </a:t>
            </a:r>
            <a:endParaRPr lang="en-US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/>
          <p:nvPr/>
        </p:nvSpPr>
        <p:spPr>
          <a:xfrm>
            <a:off x="5136038" y="1103532"/>
            <a:ext cx="2010900" cy="20106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17" name="Google Shape;117;p17"/>
          <p:cNvSpPr/>
          <p:nvPr>
            <p:custDataLst>
              <p:tags r:id="rId1"/>
            </p:custDataLst>
          </p:nvPr>
        </p:nvSpPr>
        <p:spPr>
          <a:xfrm>
            <a:off x="5135880" y="1103630"/>
            <a:ext cx="2010410" cy="201041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03A9F4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62" name="Google Shape;162;p21"/>
          <p:cNvSpPr txBox="1"/>
          <p:nvPr>
            <p:ph type="body" idx="1"/>
          </p:nvPr>
        </p:nvSpPr>
        <p:spPr>
          <a:xfrm>
            <a:off x="589400" y="4909215"/>
            <a:ext cx="111042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Let’s Start with </a:t>
            </a:r>
            <a:endParaRPr lang="en-US" altLang="en-GB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sym typeface="+mn-ea"/>
              </a:rPr>
              <a:t>Any questions</a:t>
            </a:r>
            <a:r>
              <a:rPr lang="en-US">
                <a:sym typeface="+mn-ea"/>
              </a:rPr>
              <a:t> in this session</a:t>
            </a:r>
            <a:r>
              <a:rPr>
                <a:sym typeface="+mn-ea"/>
              </a:rPr>
              <a:t>?</a:t>
            </a:r>
            <a:endParaRPr lang="en-US" altLang="en-GB"/>
          </a:p>
        </p:txBody>
      </p:sp>
      <p:sp>
        <p:nvSpPr>
          <p:cNvPr id="163" name="Google Shape;163;p21"/>
          <p:cNvSpPr txBox="1"/>
          <p:nvPr>
            <p:ph type="title"/>
          </p:nvPr>
        </p:nvSpPr>
        <p:spPr>
          <a:xfrm>
            <a:off x="589400" y="3373900"/>
            <a:ext cx="11104200" cy="1275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sym typeface="+mn-ea"/>
              </a:rPr>
              <a:t>Q&amp;A and Wrap-Up</a:t>
            </a:r>
            <a:r>
              <a:rPr lang="en-GB"/>
              <a:t>.</a:t>
            </a:r>
            <a:endParaRPr lang="en-GB"/>
          </a:p>
        </p:txBody>
      </p:sp>
      <p:sp>
        <p:nvSpPr>
          <p:cNvPr id="164" name="Google Shape;164;p21"/>
          <p:cNvSpPr/>
          <p:nvPr/>
        </p:nvSpPr>
        <p:spPr>
          <a:xfrm>
            <a:off x="5045062" y="1393201"/>
            <a:ext cx="1751077" cy="127563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0</a:t>
            </a:r>
            <a:r>
              <a:rPr lang="ar-EG" b="1" i="0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4</a:t>
            </a:r>
            <a:endParaRPr lang="ar-EG" b="1" i="0"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4"/>
          <p:cNvSpPr/>
          <p:nvPr/>
        </p:nvSpPr>
        <p:spPr>
          <a:xfrm>
            <a:off x="4833600" y="543913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4833590" y="54405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grpSp>
        <p:nvGrpSpPr>
          <p:cNvPr id="187" name="Google Shape;187;p24"/>
          <p:cNvGrpSpPr/>
          <p:nvPr/>
        </p:nvGrpSpPr>
        <p:grpSpPr>
          <a:xfrm rot="10800000">
            <a:off x="5328102" y="849126"/>
            <a:ext cx="1237846" cy="872004"/>
            <a:chOff x="621403" y="597265"/>
            <a:chExt cx="1588204" cy="1118814"/>
          </a:xfrm>
        </p:grpSpPr>
        <p:sp>
          <p:nvSpPr>
            <p:cNvPr id="188" name="Google Shape;188;p24"/>
            <p:cNvSpPr/>
            <p:nvPr/>
          </p:nvSpPr>
          <p:spPr>
            <a:xfrm>
              <a:off x="1448058" y="597265"/>
              <a:ext cx="761549" cy="1118814"/>
            </a:xfrm>
            <a:custGeom>
              <a:avLst/>
              <a:gdLst/>
              <a:ahLst/>
              <a:cxnLst/>
              <a:rect l="l" t="t" r="r" b="b"/>
              <a:pathLst>
                <a:path w="761549" h="1118814" extrusionOk="0">
                  <a:moveTo>
                    <a:pt x="-524" y="1117297"/>
                  </a:moveTo>
                  <a:lnTo>
                    <a:pt x="-524" y="996558"/>
                  </a:lnTo>
                  <a:cubicBezTo>
                    <a:pt x="160246" y="977266"/>
                    <a:pt x="278895" y="901864"/>
                    <a:pt x="338058" y="740612"/>
                  </a:cubicBezTo>
                  <a:cubicBezTo>
                    <a:pt x="312656" y="732412"/>
                    <a:pt x="292400" y="726464"/>
                    <a:pt x="272463" y="719551"/>
                  </a:cubicBezTo>
                  <a:cubicBezTo>
                    <a:pt x="93848" y="657011"/>
                    <a:pt x="-5830" y="480325"/>
                    <a:pt x="31308" y="291741"/>
                  </a:cubicBezTo>
                  <a:cubicBezTo>
                    <a:pt x="64909" y="120199"/>
                    <a:pt x="237095" y="-11311"/>
                    <a:pt x="412334" y="425"/>
                  </a:cubicBezTo>
                  <a:cubicBezTo>
                    <a:pt x="596255" y="11358"/>
                    <a:pt x="744051" y="156019"/>
                    <a:pt x="758954" y="339651"/>
                  </a:cubicBezTo>
                  <a:cubicBezTo>
                    <a:pt x="792877" y="741255"/>
                    <a:pt x="404456" y="1143502"/>
                    <a:pt x="-524" y="1117297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89" name="Google Shape;189;p24"/>
            <p:cNvSpPr/>
            <p:nvPr/>
          </p:nvSpPr>
          <p:spPr>
            <a:xfrm>
              <a:off x="621403" y="597265"/>
              <a:ext cx="761549" cy="1118814"/>
            </a:xfrm>
            <a:custGeom>
              <a:avLst/>
              <a:gdLst/>
              <a:ahLst/>
              <a:cxnLst/>
              <a:rect l="l" t="t" r="r" b="b"/>
              <a:pathLst>
                <a:path w="761549" h="1118814" extrusionOk="0">
                  <a:moveTo>
                    <a:pt x="-524" y="1117297"/>
                  </a:moveTo>
                  <a:lnTo>
                    <a:pt x="-524" y="996558"/>
                  </a:lnTo>
                  <a:cubicBezTo>
                    <a:pt x="160246" y="977266"/>
                    <a:pt x="278895" y="901864"/>
                    <a:pt x="338058" y="740612"/>
                  </a:cubicBezTo>
                  <a:cubicBezTo>
                    <a:pt x="312656" y="732412"/>
                    <a:pt x="292400" y="726464"/>
                    <a:pt x="272463" y="719551"/>
                  </a:cubicBezTo>
                  <a:cubicBezTo>
                    <a:pt x="93848" y="657011"/>
                    <a:pt x="-5830" y="480325"/>
                    <a:pt x="31308" y="291741"/>
                  </a:cubicBezTo>
                  <a:cubicBezTo>
                    <a:pt x="64909" y="120199"/>
                    <a:pt x="237095" y="-11311"/>
                    <a:pt x="412334" y="425"/>
                  </a:cubicBezTo>
                  <a:cubicBezTo>
                    <a:pt x="596255" y="11358"/>
                    <a:pt x="744051" y="156019"/>
                    <a:pt x="758954" y="339651"/>
                  </a:cubicBezTo>
                  <a:cubicBezTo>
                    <a:pt x="792877" y="741255"/>
                    <a:pt x="404456" y="1143502"/>
                    <a:pt x="-524" y="1117297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190" name="Google Shape;190;p24"/>
          <p:cNvSpPr txBox="1"/>
          <p:nvPr>
            <p:ph type="title"/>
          </p:nvPr>
        </p:nvSpPr>
        <p:spPr>
          <a:xfrm>
            <a:off x="511300" y="1949725"/>
            <a:ext cx="11142300" cy="3160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sym typeface="+mn-ea"/>
              </a:rPr>
              <a:t>Do not skip any information without understanding it.</a:t>
            </a:r>
            <a:endParaRPr lang="en-GB"/>
          </a:p>
        </p:txBody>
      </p:sp>
      <p:sp>
        <p:nvSpPr>
          <p:cNvPr id="191" name="Google Shape;191;p24"/>
          <p:cNvSpPr txBox="1"/>
          <p:nvPr>
            <p:ph type="subTitle" idx="1"/>
          </p:nvPr>
        </p:nvSpPr>
        <p:spPr>
          <a:xfrm>
            <a:off x="511375" y="5538475"/>
            <a:ext cx="11142300" cy="717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45720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― </a:t>
            </a:r>
            <a:r>
              <a:rPr lang="en-US" altLang="en-GB"/>
              <a:t>Joeshwoa George</a:t>
            </a:r>
            <a:endParaRPr lang="en-US" altLang="en-GB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Homework</a:t>
            </a:r>
            <a:endParaRPr lang="en-US">
              <a:sym typeface="+mn-ea"/>
            </a:endParaRPr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1401445" y="2789555"/>
            <a:ext cx="8284210" cy="3265805"/>
          </a:xfrm>
        </p:spPr>
        <p:txBody>
          <a:bodyPr/>
          <a:p>
            <a:pPr>
              <a:lnSpc>
                <a:spcPct val="150000"/>
              </a:lnSpc>
            </a:pPr>
            <a:r>
              <a:rPr lang="en-US" altLang="en-US"/>
              <a:t>Build a weather app:</a:t>
            </a:r>
            <a:endParaRPr lang="en-US" altLang="en-US"/>
          </a:p>
          <a:p>
            <a:pPr lvl="1">
              <a:lnSpc>
                <a:spcPct val="150000"/>
              </a:lnSpc>
            </a:pPr>
            <a:r>
              <a:rPr lang="en-US" altLang="en-US"/>
              <a:t>Use a public weather API to fetch current weather data.</a:t>
            </a:r>
            <a:endParaRPr lang="en-US" altLang="en-US"/>
          </a:p>
          <a:p>
            <a:pPr lvl="1">
              <a:lnSpc>
                <a:spcPct val="150000"/>
              </a:lnSpc>
            </a:pPr>
            <a:r>
              <a:rPr lang="en-US" altLang="en-US"/>
              <a:t>Parse the JSON response and display weather details (temperature, humidity, etc.).</a:t>
            </a:r>
            <a:endParaRPr lang="en-US" altLang="en-US"/>
          </a:p>
          <a:p>
            <a:pPr lvl="1">
              <a:lnSpc>
                <a:spcPct val="150000"/>
              </a:lnSpc>
            </a:pPr>
            <a:r>
              <a:rPr lang="en-US" altLang="en-US"/>
              <a:t>Implement error handling for network issues and invalid responses.</a:t>
            </a:r>
            <a:endParaRPr lang="en-US" altLang="en-US"/>
          </a:p>
          <a:p>
            <a:pPr lvl="0">
              <a:lnSpc>
                <a:spcPct val="150000"/>
              </a:lnSpc>
            </a:pPr>
            <a:r>
              <a:rPr lang="en-US" altLang="en-US"/>
              <a:t>Implement a file upload feature using the dio package.</a:t>
            </a:r>
            <a:endParaRPr lang="en-US" altLang="en-US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Google Shape;176;p23"/>
          <p:cNvPicPr preferRelativeResize="0"/>
          <p:nvPr/>
        </p:nvPicPr>
        <p:blipFill rotWithShape="1">
          <a:blip r:embed="rId1"/>
          <a:srcRect l="5658" r="5658"/>
          <a:stretch>
            <a:fillRect/>
          </a:stretch>
        </p:blipFill>
        <p:spPr>
          <a:xfrm>
            <a:off x="550225" y="802978"/>
            <a:ext cx="5790000" cy="43515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</p:pic>
      <p:sp>
        <p:nvSpPr>
          <p:cNvPr id="177" name="Google Shape;177;p23"/>
          <p:cNvSpPr/>
          <p:nvPr/>
        </p:nvSpPr>
        <p:spPr>
          <a:xfrm>
            <a:off x="6410300" y="91508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17" name="Google Shape;117;p17"/>
          <p:cNvSpPr/>
          <p:nvPr>
            <p:custDataLst>
              <p:tags r:id="rId2"/>
            </p:custDataLst>
          </p:nvPr>
        </p:nvSpPr>
        <p:spPr>
          <a:xfrm>
            <a:off x="6410325" y="915035"/>
            <a:ext cx="1261745" cy="126238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03A9F4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78" name="Google Shape;178;p23"/>
          <p:cNvSpPr txBox="1"/>
          <p:nvPr>
            <p:ph type="title" idx="4294967295"/>
          </p:nvPr>
        </p:nvSpPr>
        <p:spPr>
          <a:xfrm>
            <a:off x="6667600" y="802975"/>
            <a:ext cx="5026500" cy="4351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0"/>
              <a:t>OFFFFF</a:t>
            </a:r>
            <a:br>
              <a:rPr lang="en-US" sz="7000"/>
            </a:br>
            <a:r>
              <a:rPr lang="en-US" altLang="en-GB" sz="7000"/>
              <a:t>Take a brack</a:t>
            </a:r>
            <a:r>
              <a:rPr lang="en-GB" sz="7000"/>
              <a:t>.</a:t>
            </a:r>
            <a:endParaRPr sz="7000"/>
          </a:p>
        </p:txBody>
      </p:sp>
      <p:sp>
        <p:nvSpPr>
          <p:cNvPr id="179" name="Google Shape;179;p23"/>
          <p:cNvSpPr txBox="1"/>
          <p:nvPr>
            <p:ph type="body" idx="4294967295"/>
          </p:nvPr>
        </p:nvSpPr>
        <p:spPr>
          <a:xfrm>
            <a:off x="550225" y="5265600"/>
            <a:ext cx="11129100" cy="974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Only </a:t>
            </a:r>
            <a:r>
              <a:rPr lang="en-GB"/>
              <a:t>Koalas don’t have much energy and, </a:t>
            </a:r>
            <a:r>
              <a:rPr lang="en-US" altLang="en-GB"/>
              <a:t>Koala </a:t>
            </a:r>
            <a:r>
              <a:rPr lang="en-GB">
                <a:sym typeface="+mn-ea"/>
              </a:rPr>
              <a:t>can sleep for up to 18 hours a day</a:t>
            </a:r>
            <a:r>
              <a:rPr lang="en-US" altLang="en-GB">
                <a:sym typeface="+mn-ea"/>
              </a:rPr>
              <a:t> but you only need 6-8 hours to have all energy needed energy for one day.</a:t>
            </a:r>
            <a:endParaRPr lang="en-US" altLang="en-GB">
              <a:sym typeface="+mn-ea"/>
            </a:endParaRPr>
          </a:p>
        </p:txBody>
      </p:sp>
      <p:cxnSp>
        <p:nvCxnSpPr>
          <p:cNvPr id="180" name="Google Shape;180;p23"/>
          <p:cNvCxnSpPr/>
          <p:nvPr/>
        </p:nvCxnSpPr>
        <p:spPr>
          <a:xfrm rot="10800000">
            <a:off x="497850" y="5165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1" name="Google Shape;181;p23"/>
          <p:cNvCxnSpPr/>
          <p:nvPr/>
        </p:nvCxnSpPr>
        <p:spPr>
          <a:xfrm rot="10800000">
            <a:off x="497850" y="63077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Text Box 4"/>
          <p:cNvSpPr txBox="1"/>
          <p:nvPr>
            <p:custDataLst>
              <p:tags r:id="rId3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4"/>
          <p:cNvSpPr/>
          <p:nvPr/>
        </p:nvSpPr>
        <p:spPr>
          <a:xfrm>
            <a:off x="4833600" y="543913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4833590" y="54405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grpSp>
        <p:nvGrpSpPr>
          <p:cNvPr id="187" name="Google Shape;187;p24"/>
          <p:cNvGrpSpPr/>
          <p:nvPr/>
        </p:nvGrpSpPr>
        <p:grpSpPr>
          <a:xfrm rot="10800000">
            <a:off x="5328102" y="849126"/>
            <a:ext cx="1237846" cy="872004"/>
            <a:chOff x="621403" y="597265"/>
            <a:chExt cx="1588204" cy="1118814"/>
          </a:xfrm>
        </p:grpSpPr>
        <p:sp>
          <p:nvSpPr>
            <p:cNvPr id="188" name="Google Shape;188;p24"/>
            <p:cNvSpPr/>
            <p:nvPr/>
          </p:nvSpPr>
          <p:spPr>
            <a:xfrm>
              <a:off x="1448058" y="597265"/>
              <a:ext cx="761549" cy="1118814"/>
            </a:xfrm>
            <a:custGeom>
              <a:avLst/>
              <a:gdLst/>
              <a:ahLst/>
              <a:cxnLst/>
              <a:rect l="l" t="t" r="r" b="b"/>
              <a:pathLst>
                <a:path w="761549" h="1118814" extrusionOk="0">
                  <a:moveTo>
                    <a:pt x="-524" y="1117297"/>
                  </a:moveTo>
                  <a:lnTo>
                    <a:pt x="-524" y="996558"/>
                  </a:lnTo>
                  <a:cubicBezTo>
                    <a:pt x="160246" y="977266"/>
                    <a:pt x="278895" y="901864"/>
                    <a:pt x="338058" y="740612"/>
                  </a:cubicBezTo>
                  <a:cubicBezTo>
                    <a:pt x="312656" y="732412"/>
                    <a:pt x="292400" y="726464"/>
                    <a:pt x="272463" y="719551"/>
                  </a:cubicBezTo>
                  <a:cubicBezTo>
                    <a:pt x="93848" y="657011"/>
                    <a:pt x="-5830" y="480325"/>
                    <a:pt x="31308" y="291741"/>
                  </a:cubicBezTo>
                  <a:cubicBezTo>
                    <a:pt x="64909" y="120199"/>
                    <a:pt x="237095" y="-11311"/>
                    <a:pt x="412334" y="425"/>
                  </a:cubicBezTo>
                  <a:cubicBezTo>
                    <a:pt x="596255" y="11358"/>
                    <a:pt x="744051" y="156019"/>
                    <a:pt x="758954" y="339651"/>
                  </a:cubicBezTo>
                  <a:cubicBezTo>
                    <a:pt x="792877" y="741255"/>
                    <a:pt x="404456" y="1143502"/>
                    <a:pt x="-524" y="1117297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89" name="Google Shape;189;p24"/>
            <p:cNvSpPr/>
            <p:nvPr/>
          </p:nvSpPr>
          <p:spPr>
            <a:xfrm>
              <a:off x="621403" y="597265"/>
              <a:ext cx="761549" cy="1118814"/>
            </a:xfrm>
            <a:custGeom>
              <a:avLst/>
              <a:gdLst/>
              <a:ahLst/>
              <a:cxnLst/>
              <a:rect l="l" t="t" r="r" b="b"/>
              <a:pathLst>
                <a:path w="761549" h="1118814" extrusionOk="0">
                  <a:moveTo>
                    <a:pt x="-524" y="1117297"/>
                  </a:moveTo>
                  <a:lnTo>
                    <a:pt x="-524" y="996558"/>
                  </a:lnTo>
                  <a:cubicBezTo>
                    <a:pt x="160246" y="977266"/>
                    <a:pt x="278895" y="901864"/>
                    <a:pt x="338058" y="740612"/>
                  </a:cubicBezTo>
                  <a:cubicBezTo>
                    <a:pt x="312656" y="732412"/>
                    <a:pt x="292400" y="726464"/>
                    <a:pt x="272463" y="719551"/>
                  </a:cubicBezTo>
                  <a:cubicBezTo>
                    <a:pt x="93848" y="657011"/>
                    <a:pt x="-5830" y="480325"/>
                    <a:pt x="31308" y="291741"/>
                  </a:cubicBezTo>
                  <a:cubicBezTo>
                    <a:pt x="64909" y="120199"/>
                    <a:pt x="237095" y="-11311"/>
                    <a:pt x="412334" y="425"/>
                  </a:cubicBezTo>
                  <a:cubicBezTo>
                    <a:pt x="596255" y="11358"/>
                    <a:pt x="744051" y="156019"/>
                    <a:pt x="758954" y="339651"/>
                  </a:cubicBezTo>
                  <a:cubicBezTo>
                    <a:pt x="792877" y="741255"/>
                    <a:pt x="404456" y="1143502"/>
                    <a:pt x="-524" y="1117297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190" name="Google Shape;190;p24"/>
          <p:cNvSpPr txBox="1"/>
          <p:nvPr>
            <p:ph type="title"/>
          </p:nvPr>
        </p:nvSpPr>
        <p:spPr>
          <a:xfrm>
            <a:off x="511300" y="1949725"/>
            <a:ext cx="11142300" cy="3160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So, Don’t Wast Your Time in Sleep</a:t>
            </a:r>
            <a:r>
              <a:rPr lang="en-GB"/>
              <a:t>.</a:t>
            </a:r>
            <a:endParaRPr lang="en-GB"/>
          </a:p>
        </p:txBody>
      </p:sp>
      <p:sp>
        <p:nvSpPr>
          <p:cNvPr id="191" name="Google Shape;191;p24"/>
          <p:cNvSpPr txBox="1"/>
          <p:nvPr>
            <p:ph type="subTitle" idx="1"/>
          </p:nvPr>
        </p:nvSpPr>
        <p:spPr>
          <a:xfrm>
            <a:off x="511375" y="5538475"/>
            <a:ext cx="11142300" cy="717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45720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― </a:t>
            </a:r>
            <a:r>
              <a:rPr lang="en-US" altLang="en-GB"/>
              <a:t>Joeshwoa George</a:t>
            </a:r>
            <a:endParaRPr lang="en-US" altLang="en-GB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0"/>
          <p:cNvSpPr/>
          <p:nvPr/>
        </p:nvSpPr>
        <p:spPr>
          <a:xfrm>
            <a:off x="757700" y="1482829"/>
            <a:ext cx="1704300" cy="17043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74" name="Google Shape;274;p30"/>
          <p:cNvSpPr txBox="1"/>
          <p:nvPr>
            <p:ph type="title"/>
          </p:nvPr>
        </p:nvSpPr>
        <p:spPr>
          <a:xfrm>
            <a:off x="511300" y="1949725"/>
            <a:ext cx="11142300" cy="3160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0000"/>
              <a:t>See you next </a:t>
            </a:r>
            <a:r>
              <a:rPr lang="en-US" altLang="en-GB" sz="10000">
                <a:sym typeface="+mn-ea"/>
              </a:rPr>
              <a:t>session</a:t>
            </a:r>
            <a:r>
              <a:rPr lang="en-GB" sz="10000"/>
              <a:t>!</a:t>
            </a:r>
            <a:endParaRPr sz="10000"/>
          </a:p>
        </p:txBody>
      </p:sp>
      <p:sp>
        <p:nvSpPr>
          <p:cNvPr id="275" name="Google Shape;275;p30"/>
          <p:cNvSpPr txBox="1"/>
          <p:nvPr>
            <p:ph type="subTitle" idx="1"/>
          </p:nvPr>
        </p:nvSpPr>
        <p:spPr>
          <a:xfrm>
            <a:off x="202350" y="6408400"/>
            <a:ext cx="11787300" cy="381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000" b="0"/>
              <a:t>Don;t forget study this section well and write your questions in note and i will answer it in live session.</a:t>
            </a:r>
            <a:endParaRPr lang="en-US" altLang="en-GB" sz="1000" b="0"/>
          </a:p>
        </p:txBody>
      </p:sp>
      <p:sp>
        <p:nvSpPr>
          <p:cNvPr id="117" name="Google Shape;117;p17"/>
          <p:cNvSpPr/>
          <p:nvPr>
            <p:custDataLst>
              <p:tags r:id="rId1"/>
            </p:custDataLst>
          </p:nvPr>
        </p:nvSpPr>
        <p:spPr>
          <a:xfrm>
            <a:off x="757555" y="1482725"/>
            <a:ext cx="1704340" cy="170434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03A9F4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linkedi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75410" y="4799965"/>
            <a:ext cx="472440" cy="472440"/>
          </a:xfrm>
          <a:prstGeom prst="rect">
            <a:avLst/>
          </a:prstGeom>
        </p:spPr>
      </p:pic>
      <p:sp>
        <p:nvSpPr>
          <p:cNvPr id="384" name="Google Shape;384;p36"/>
          <p:cNvSpPr/>
          <p:nvPr/>
        </p:nvSpPr>
        <p:spPr>
          <a:xfrm>
            <a:off x="1059150" y="1585350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17" name="Google Shape;117;p17"/>
          <p:cNvSpPr/>
          <p:nvPr>
            <p:custDataLst>
              <p:tags r:id="rId2"/>
            </p:custDataLst>
          </p:nvPr>
        </p:nvSpPr>
        <p:spPr>
          <a:xfrm>
            <a:off x="1059180" y="1585595"/>
            <a:ext cx="1262380" cy="126174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03A9F4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385" name="Google Shape;385;p36"/>
          <p:cNvSpPr txBox="1"/>
          <p:nvPr>
            <p:ph type="title"/>
          </p:nvPr>
        </p:nvSpPr>
        <p:spPr>
          <a:xfrm>
            <a:off x="1373000" y="1885163"/>
            <a:ext cx="5581500" cy="896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/>
              <a:t>Thank you!</a:t>
            </a:r>
            <a:endParaRPr sz="6000"/>
          </a:p>
        </p:txBody>
      </p:sp>
      <p:sp>
        <p:nvSpPr>
          <p:cNvPr id="386" name="Google Shape;386;p36"/>
          <p:cNvSpPr/>
          <p:nvPr/>
        </p:nvSpPr>
        <p:spPr>
          <a:xfrm>
            <a:off x="2228545" y="4879890"/>
            <a:ext cx="181070" cy="392601"/>
          </a:xfrm>
          <a:custGeom>
            <a:avLst/>
            <a:gdLst/>
            <a:ahLst/>
            <a:cxnLst/>
            <a:rect l="l" t="t" r="r" b="b"/>
            <a:pathLst>
              <a:path w="7907" h="17146" extrusionOk="0">
                <a:moveTo>
                  <a:pt x="5538" y="0"/>
                </a:moveTo>
                <a:cubicBezTo>
                  <a:pt x="2969" y="0"/>
                  <a:pt x="1802" y="1134"/>
                  <a:pt x="1802" y="3303"/>
                </a:cubicBezTo>
                <a:lnTo>
                  <a:pt x="1802" y="5604"/>
                </a:lnTo>
                <a:lnTo>
                  <a:pt x="0" y="5604"/>
                </a:lnTo>
                <a:lnTo>
                  <a:pt x="0" y="8540"/>
                </a:lnTo>
                <a:lnTo>
                  <a:pt x="1802" y="8540"/>
                </a:lnTo>
                <a:lnTo>
                  <a:pt x="1802" y="17146"/>
                </a:lnTo>
                <a:lnTo>
                  <a:pt x="5238" y="17146"/>
                </a:lnTo>
                <a:lnTo>
                  <a:pt x="5238" y="8473"/>
                </a:lnTo>
                <a:lnTo>
                  <a:pt x="7673" y="8473"/>
                </a:lnTo>
                <a:lnTo>
                  <a:pt x="7906" y="5604"/>
                </a:lnTo>
                <a:lnTo>
                  <a:pt x="5238" y="5604"/>
                </a:lnTo>
                <a:lnTo>
                  <a:pt x="5238" y="3936"/>
                </a:lnTo>
                <a:cubicBezTo>
                  <a:pt x="5238" y="3269"/>
                  <a:pt x="5404" y="3002"/>
                  <a:pt x="6038" y="3002"/>
                </a:cubicBezTo>
                <a:lnTo>
                  <a:pt x="7906" y="3002"/>
                </a:lnTo>
                <a:lnTo>
                  <a:pt x="790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92" name="Google Shape;392;p36"/>
          <p:cNvSpPr txBox="1"/>
          <p:nvPr>
            <p:ph type="body" idx="1"/>
          </p:nvPr>
        </p:nvSpPr>
        <p:spPr>
          <a:xfrm>
            <a:off x="1373100" y="2943188"/>
            <a:ext cx="5581500" cy="1984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Do you have any questions?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joeshwoa.george@gmail</a:t>
            </a:r>
            <a:r>
              <a:rPr lang="en-GB"/>
              <a:t>.com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+20 120 294 6596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4" name="Picture 3" descr="Flutter Icon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6641465" y="-88900"/>
            <a:ext cx="9347200" cy="6858000"/>
          </a:xfrm>
          <a:prstGeom prst="rect">
            <a:avLst/>
          </a:prstGeom>
        </p:spPr>
      </p:pic>
      <p:sp>
        <p:nvSpPr>
          <p:cNvPr id="5" name="Text Box 4">
            <a:hlinkClick r:id="rId5" action="ppaction://hlinkfile"/>
          </p:cNvPr>
          <p:cNvSpPr txBox="1"/>
          <p:nvPr/>
        </p:nvSpPr>
        <p:spPr>
          <a:xfrm>
            <a:off x="1375410" y="4799965"/>
            <a:ext cx="462915" cy="4724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en-US"/>
          </a:p>
        </p:txBody>
      </p:sp>
      <p:sp>
        <p:nvSpPr>
          <p:cNvPr id="7" name="Text Box 6">
            <a:hlinkClick r:id="rId6" action="ppaction://hlinkfile"/>
          </p:cNvPr>
          <p:cNvSpPr txBox="1"/>
          <p:nvPr>
            <p:custDataLst>
              <p:tags r:id="rId7"/>
            </p:custDataLst>
          </p:nvPr>
        </p:nvSpPr>
        <p:spPr>
          <a:xfrm>
            <a:off x="2087880" y="4799965"/>
            <a:ext cx="462915" cy="4724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en-US"/>
          </a:p>
        </p:txBody>
      </p:sp>
      <p:sp>
        <p:nvSpPr>
          <p:cNvPr id="8" name="Text Box 7"/>
          <p:cNvSpPr txBox="1"/>
          <p:nvPr>
            <p:custDataLst>
              <p:tags r:id="rId8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0"/>
          <p:cNvSpPr/>
          <p:nvPr/>
        </p:nvSpPr>
        <p:spPr>
          <a:xfrm>
            <a:off x="757700" y="1482829"/>
            <a:ext cx="1704300" cy="17043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74" name="Google Shape;274;p30"/>
          <p:cNvSpPr txBox="1"/>
          <p:nvPr>
            <p:ph type="title"/>
          </p:nvPr>
        </p:nvSpPr>
        <p:spPr>
          <a:xfrm>
            <a:off x="511300" y="1949725"/>
            <a:ext cx="11142300" cy="3160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sz="10000">
                <a:sym typeface="+mn-ea"/>
              </a:rPr>
              <a:t>Any questions?</a:t>
            </a:r>
            <a:endParaRPr sz="10000"/>
          </a:p>
        </p:txBody>
      </p:sp>
      <p:sp>
        <p:nvSpPr>
          <p:cNvPr id="275" name="Google Shape;275;p30"/>
          <p:cNvSpPr txBox="1"/>
          <p:nvPr>
            <p:ph type="subTitle" idx="1"/>
          </p:nvPr>
        </p:nvSpPr>
        <p:spPr>
          <a:xfrm>
            <a:off x="202350" y="6408400"/>
            <a:ext cx="11787300" cy="381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000" b="0"/>
              <a:t>Don;t forget study this section well and write your questions in note and i will answer it in live session.</a:t>
            </a:r>
            <a:endParaRPr lang="en-US" altLang="en-GB" sz="1000" b="0"/>
          </a:p>
        </p:txBody>
      </p:sp>
      <p:sp>
        <p:nvSpPr>
          <p:cNvPr id="117" name="Google Shape;117;p17"/>
          <p:cNvSpPr/>
          <p:nvPr>
            <p:custDataLst>
              <p:tags r:id="rId1"/>
            </p:custDataLst>
          </p:nvPr>
        </p:nvSpPr>
        <p:spPr>
          <a:xfrm>
            <a:off x="757555" y="1482725"/>
            <a:ext cx="1704340" cy="170434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03A9F4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/>
          <p:nvPr/>
        </p:nvSpPr>
        <p:spPr>
          <a:xfrm>
            <a:off x="6344850" y="38149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5" name="Google Shape;135;p19"/>
          <p:cNvSpPr/>
          <p:nvPr/>
        </p:nvSpPr>
        <p:spPr>
          <a:xfrm>
            <a:off x="2157700" y="38149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Google Shape;136;p19"/>
          <p:cNvSpPr/>
          <p:nvPr>
            <p:custDataLst>
              <p:tags r:id="rId1"/>
            </p:custDataLst>
          </p:nvPr>
        </p:nvSpPr>
        <p:spPr>
          <a:xfrm>
            <a:off x="2153890" y="3814938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/>
        </p:nvSpPr>
        <p:spPr>
          <a:xfrm>
            <a:off x="2157700" y="1833738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7" name="Google Shape;137;p19"/>
          <p:cNvSpPr txBox="1"/>
          <p:nvPr>
            <p:ph type="title"/>
          </p:nvPr>
        </p:nvSpPr>
        <p:spPr>
          <a:xfrm>
            <a:off x="490775" y="751875"/>
            <a:ext cx="112104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Table of Contents.</a:t>
            </a:r>
            <a:endParaRPr lang="en-GB"/>
          </a:p>
        </p:txBody>
      </p:sp>
      <p:sp>
        <p:nvSpPr>
          <p:cNvPr id="5" name="Google Shape;136;p19"/>
          <p:cNvSpPr/>
          <p:nvPr>
            <p:custDataLst>
              <p:tags r:id="rId2"/>
            </p:custDataLst>
          </p:nvPr>
        </p:nvSpPr>
        <p:spPr>
          <a:xfrm>
            <a:off x="6288375" y="1833738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8" name="Google Shape;138;p19"/>
          <p:cNvSpPr txBox="1"/>
          <p:nvPr>
            <p:ph type="body" idx="1"/>
          </p:nvPr>
        </p:nvSpPr>
        <p:spPr>
          <a:xfrm>
            <a:off x="2993825" y="2742370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Making HTTP Requests, Converting JSON to Dart Objects.</a:t>
            </a:r>
            <a:endParaRPr lang="en-US" altLang="en-US"/>
          </a:p>
        </p:txBody>
      </p:sp>
      <p:sp>
        <p:nvSpPr>
          <p:cNvPr id="139" name="Google Shape;139;p19"/>
          <p:cNvSpPr txBox="1"/>
          <p:nvPr>
            <p:ph type="body" idx="2"/>
          </p:nvPr>
        </p:nvSpPr>
        <p:spPr>
          <a:xfrm>
            <a:off x="7332750" y="2742370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Using Dio for Multipart Uploads.</a:t>
            </a:r>
            <a:endParaRPr lang="en-US" altLang="en-US"/>
          </a:p>
        </p:txBody>
      </p:sp>
      <p:sp>
        <p:nvSpPr>
          <p:cNvPr id="140" name="Google Shape;140;p19"/>
          <p:cNvSpPr txBox="1"/>
          <p:nvPr>
            <p:ph type="body" idx="3"/>
          </p:nvPr>
        </p:nvSpPr>
        <p:spPr>
          <a:xfrm>
            <a:off x="7332725" y="4760929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sym typeface="+mn-ea"/>
              </a:rPr>
              <a:t>Let's ask</a:t>
            </a:r>
            <a:endParaRPr lang="en-GB"/>
          </a:p>
        </p:txBody>
      </p:sp>
      <p:sp>
        <p:nvSpPr>
          <p:cNvPr id="4" name="Google Shape;136;p19"/>
          <p:cNvSpPr/>
          <p:nvPr>
            <p:custDataLst>
              <p:tags r:id="rId3"/>
            </p:custDataLst>
          </p:nvPr>
        </p:nvSpPr>
        <p:spPr>
          <a:xfrm>
            <a:off x="6344890" y="3814938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41" name="Google Shape;141;p19"/>
          <p:cNvSpPr txBox="1"/>
          <p:nvPr>
            <p:ph type="title" idx="4"/>
          </p:nvPr>
        </p:nvSpPr>
        <p:spPr>
          <a:xfrm>
            <a:off x="2993825" y="2046600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2400"/>
              <a:t>Introduction to APIs and JSON</a:t>
            </a:r>
            <a:endParaRPr lang="en-US" altLang="en-US" sz="2400"/>
          </a:p>
        </p:txBody>
      </p:sp>
      <p:sp>
        <p:nvSpPr>
          <p:cNvPr id="142" name="Google Shape;142;p19"/>
          <p:cNvSpPr txBox="1"/>
          <p:nvPr>
            <p:ph type="title" idx="5"/>
          </p:nvPr>
        </p:nvSpPr>
        <p:spPr>
          <a:xfrm>
            <a:off x="7332750" y="2046600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2400"/>
              <a:t>Multipart Form Data and File Uploads</a:t>
            </a:r>
            <a:endParaRPr lang="en-US" altLang="en-US" sz="2400"/>
          </a:p>
        </p:txBody>
      </p:sp>
      <p:sp>
        <p:nvSpPr>
          <p:cNvPr id="143" name="Google Shape;143;p19"/>
          <p:cNvSpPr txBox="1"/>
          <p:nvPr>
            <p:ph type="title" idx="6"/>
          </p:nvPr>
        </p:nvSpPr>
        <p:spPr>
          <a:xfrm>
            <a:off x="7332725" y="4065159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400">
                <a:sym typeface="+mn-ea"/>
              </a:rPr>
              <a:t> Q&amp;A and Wrap-Up</a:t>
            </a:r>
            <a:endParaRPr lang="en-US" altLang="en-GB" sz="2400"/>
          </a:p>
        </p:txBody>
      </p:sp>
      <p:sp>
        <p:nvSpPr>
          <p:cNvPr id="144" name="Google Shape;144;p19"/>
          <p:cNvSpPr txBox="1"/>
          <p:nvPr>
            <p:ph type="body" idx="7"/>
          </p:nvPr>
        </p:nvSpPr>
        <p:spPr>
          <a:xfrm>
            <a:off x="2993825" y="4760845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Common Errors in API Communication, Implementing Error Handling.</a:t>
            </a:r>
            <a:endParaRPr lang="en-US" altLang="en-US"/>
          </a:p>
        </p:txBody>
      </p:sp>
      <p:sp>
        <p:nvSpPr>
          <p:cNvPr id="145" name="Google Shape;145;p19"/>
          <p:cNvSpPr txBox="1"/>
          <p:nvPr>
            <p:ph type="title" idx="8"/>
          </p:nvPr>
        </p:nvSpPr>
        <p:spPr>
          <a:xfrm>
            <a:off x="2993825" y="4065075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2400"/>
              <a:t>Error Handling</a:t>
            </a:r>
            <a:endParaRPr lang="en-US" altLang="en-US" sz="2400"/>
          </a:p>
        </p:txBody>
      </p:sp>
      <p:sp>
        <p:nvSpPr>
          <p:cNvPr id="146" name="Google Shape;146;p19"/>
          <p:cNvSpPr/>
          <p:nvPr/>
        </p:nvSpPr>
        <p:spPr>
          <a:xfrm>
            <a:off x="2230050" y="2256638"/>
            <a:ext cx="766461" cy="54965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01</a:t>
            </a:r>
            <a:endParaRPr b="0" i="0"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147" name="Google Shape;147;p19"/>
          <p:cNvSpPr/>
          <p:nvPr/>
        </p:nvSpPr>
        <p:spPr>
          <a:xfrm>
            <a:off x="6440825" y="2256638"/>
            <a:ext cx="884026" cy="54965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02</a:t>
            </a:r>
            <a:endParaRPr b="0" i="0"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148" name="Google Shape;148;p19"/>
          <p:cNvSpPr/>
          <p:nvPr/>
        </p:nvSpPr>
        <p:spPr>
          <a:xfrm>
            <a:off x="2153850" y="4314038"/>
            <a:ext cx="893187" cy="54813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03</a:t>
            </a:r>
            <a:endParaRPr b="0" i="0"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149" name="Google Shape;149;p19"/>
          <p:cNvSpPr/>
          <p:nvPr/>
        </p:nvSpPr>
        <p:spPr>
          <a:xfrm>
            <a:off x="6440825" y="4314038"/>
            <a:ext cx="964184" cy="54813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04</a:t>
            </a:r>
            <a:endParaRPr b="0" i="0"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3" name="Text Box 2"/>
          <p:cNvSpPr txBox="1"/>
          <p:nvPr>
            <p:custDataLst>
              <p:tags r:id="rId4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/>
          <p:nvPr/>
        </p:nvSpPr>
        <p:spPr>
          <a:xfrm>
            <a:off x="5136038" y="1103532"/>
            <a:ext cx="2010900" cy="20106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17" name="Google Shape;117;p17"/>
          <p:cNvSpPr/>
          <p:nvPr>
            <p:custDataLst>
              <p:tags r:id="rId1"/>
            </p:custDataLst>
          </p:nvPr>
        </p:nvSpPr>
        <p:spPr>
          <a:xfrm>
            <a:off x="5135880" y="1103630"/>
            <a:ext cx="2010410" cy="201041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03A9F4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62" name="Google Shape;162;p21"/>
          <p:cNvSpPr txBox="1"/>
          <p:nvPr>
            <p:ph type="body" idx="1"/>
          </p:nvPr>
        </p:nvSpPr>
        <p:spPr>
          <a:xfrm>
            <a:off x="589400" y="4909215"/>
            <a:ext cx="111042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Let’s Start with </a:t>
            </a:r>
            <a:endParaRPr lang="en-US" altLang="en-GB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What are APIs?</a:t>
            </a:r>
            <a:endParaRPr lang="en-US" altLang="en-US"/>
          </a:p>
        </p:txBody>
      </p:sp>
      <p:sp>
        <p:nvSpPr>
          <p:cNvPr id="163" name="Google Shape;163;p21"/>
          <p:cNvSpPr txBox="1"/>
          <p:nvPr>
            <p:ph type="title"/>
          </p:nvPr>
        </p:nvSpPr>
        <p:spPr>
          <a:xfrm>
            <a:off x="589400" y="3373900"/>
            <a:ext cx="11104200" cy="1275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Introduction to APIs and JSON</a:t>
            </a:r>
            <a:r>
              <a:rPr lang="en-GB"/>
              <a:t>.</a:t>
            </a:r>
            <a:endParaRPr lang="en-GB"/>
          </a:p>
        </p:txBody>
      </p:sp>
      <p:sp>
        <p:nvSpPr>
          <p:cNvPr id="164" name="Google Shape;164;p21"/>
          <p:cNvSpPr/>
          <p:nvPr/>
        </p:nvSpPr>
        <p:spPr>
          <a:xfrm>
            <a:off x="5045062" y="1393201"/>
            <a:ext cx="1751077" cy="127563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01</a:t>
            </a:r>
            <a:endParaRPr b="1" i="0"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/>
          <p:nvPr/>
        </p:nvSpPr>
        <p:spPr>
          <a:xfrm>
            <a:off x="1110375" y="13077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70" name="Google Shape;170;p22"/>
          <p:cNvSpPr txBox="1"/>
          <p:nvPr>
            <p:ph type="title"/>
          </p:nvPr>
        </p:nvSpPr>
        <p:spPr>
          <a:xfrm>
            <a:off x="1401625" y="1741250"/>
            <a:ext cx="82845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What are APIs?</a:t>
            </a:r>
            <a:endParaRPr lang="en-US" altLang="en-US"/>
          </a:p>
        </p:txBody>
      </p:sp>
      <p:sp>
        <p:nvSpPr>
          <p:cNvPr id="171" name="Google Shape;171;p22"/>
          <p:cNvSpPr txBox="1"/>
          <p:nvPr>
            <p:ph type="body" idx="1"/>
          </p:nvPr>
        </p:nvSpPr>
        <p:spPr>
          <a:xfrm>
            <a:off x="1401625" y="2789650"/>
            <a:ext cx="8284500" cy="2491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Definition: An API is a set of rules that allows software programs to communicate with each other.</a:t>
            </a:r>
            <a:endParaRPr lang="en-US" altLang="en-US"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Common use cases: fetching data, submitting forms, authentication, and file uploads.</a:t>
            </a:r>
            <a:endParaRPr lang="en-US" altLang="en-US"/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/>
          <p:nvPr/>
        </p:nvSpPr>
        <p:spPr>
          <a:xfrm>
            <a:off x="1110375" y="13077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70" name="Google Shape;170;p22"/>
          <p:cNvSpPr txBox="1"/>
          <p:nvPr>
            <p:ph type="title"/>
          </p:nvPr>
        </p:nvSpPr>
        <p:spPr>
          <a:xfrm>
            <a:off x="1401625" y="1741250"/>
            <a:ext cx="82845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What is JSON?</a:t>
            </a:r>
            <a:endParaRPr lang="en-US" altLang="en-US"/>
          </a:p>
        </p:txBody>
      </p:sp>
      <p:sp>
        <p:nvSpPr>
          <p:cNvPr id="171" name="Google Shape;171;p22"/>
          <p:cNvSpPr txBox="1"/>
          <p:nvPr>
            <p:ph type="body" idx="1"/>
          </p:nvPr>
        </p:nvSpPr>
        <p:spPr>
          <a:xfrm>
            <a:off x="1401625" y="2789650"/>
            <a:ext cx="8284500" cy="2491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JSON (JavaScript Object Notation) is a lightweight data-interchange format.</a:t>
            </a:r>
            <a:endParaRPr lang="en-US" altLang="en-US"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Easy to read and write, making it popular for APIs.</a:t>
            </a:r>
            <a:endParaRPr lang="en-US" altLang="en-US"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JSON Example:</a:t>
            </a:r>
            <a:endParaRPr lang="en-US" altLang="en-US"/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sp>
        <p:nvSpPr>
          <p:cNvPr id="2" name="Rounded Rectangle 1"/>
          <p:cNvSpPr/>
          <p:nvPr/>
        </p:nvSpPr>
        <p:spPr>
          <a:xfrm>
            <a:off x="2372995" y="4732020"/>
            <a:ext cx="6908800" cy="1395730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en-US"/>
              <a:t>{  </a:t>
            </a:r>
            <a:endParaRPr lang="en-US" altLang="en-US"/>
          </a:p>
          <a:p>
            <a:pPr algn="l"/>
            <a:r>
              <a:rPr lang="en-US" altLang="en-US"/>
              <a:t>  "name": "John Doe",  </a:t>
            </a:r>
            <a:endParaRPr lang="en-US" altLang="en-US"/>
          </a:p>
          <a:p>
            <a:pPr algn="l"/>
            <a:r>
              <a:rPr lang="en-US" altLang="en-US"/>
              <a:t>  "age": 30,  </a:t>
            </a:r>
            <a:endParaRPr lang="en-US" altLang="en-US"/>
          </a:p>
          <a:p>
            <a:pPr algn="l"/>
            <a:r>
              <a:rPr lang="en-US" altLang="en-US"/>
              <a:t>  "isDeveloper": true  </a:t>
            </a:r>
            <a:endParaRPr lang="en-US" altLang="en-US"/>
          </a:p>
          <a:p>
            <a:pPr algn="l"/>
            <a:r>
              <a:rPr lang="en-US" altLang="en-US"/>
              <a:t>}  </a:t>
            </a:r>
            <a:endParaRPr lang="en-US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/>
          <p:nvPr/>
        </p:nvSpPr>
        <p:spPr>
          <a:xfrm>
            <a:off x="1110375" y="13077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70" name="Google Shape;170;p22"/>
          <p:cNvSpPr txBox="1"/>
          <p:nvPr>
            <p:ph type="title"/>
          </p:nvPr>
        </p:nvSpPr>
        <p:spPr>
          <a:xfrm>
            <a:off x="1401625" y="1741250"/>
            <a:ext cx="82845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Making HTTP Requests</a:t>
            </a:r>
            <a:endParaRPr lang="en-US" altLang="en-US"/>
          </a:p>
        </p:txBody>
      </p:sp>
      <p:sp>
        <p:nvSpPr>
          <p:cNvPr id="171" name="Google Shape;171;p22"/>
          <p:cNvSpPr txBox="1"/>
          <p:nvPr>
            <p:ph type="body" idx="1"/>
          </p:nvPr>
        </p:nvSpPr>
        <p:spPr>
          <a:xfrm>
            <a:off x="1401625" y="2789650"/>
            <a:ext cx="8284500" cy="2491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Using the http Package</a:t>
            </a:r>
            <a:endParaRPr lang="en-US" altLang="en-US"/>
          </a:p>
          <a:p>
            <a:pPr marL="8001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Add http to pubspec.yaml.</a:t>
            </a:r>
            <a:endParaRPr lang="en-US" altLang="en-US"/>
          </a:p>
          <a:p>
            <a:pPr marL="8001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GET Request</a:t>
            </a:r>
            <a:endParaRPr lang="en-US" altLang="en-US"/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sp>
        <p:nvSpPr>
          <p:cNvPr id="2" name="Rounded Rectangle 1"/>
          <p:cNvSpPr/>
          <p:nvPr/>
        </p:nvSpPr>
        <p:spPr>
          <a:xfrm>
            <a:off x="2372995" y="4243705"/>
            <a:ext cx="6908800" cy="2541905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en-US"/>
              <a:t>void fetchData() async {  </a:t>
            </a:r>
            <a:endParaRPr lang="en-US" altLang="en-US"/>
          </a:p>
          <a:p>
            <a:pPr algn="l"/>
            <a:r>
              <a:rPr lang="en-US" altLang="en-US"/>
              <a:t>  final response = await http.get(Uri.parse('https://jsonplaceholder.typicode.com/posts'));  </a:t>
            </a:r>
            <a:endParaRPr lang="en-US" altLang="en-US"/>
          </a:p>
          <a:p>
            <a:pPr algn="l"/>
            <a:r>
              <a:rPr lang="en-US" altLang="en-US"/>
              <a:t>  if (response.statusCode == 200) {  </a:t>
            </a:r>
            <a:endParaRPr lang="en-US" altLang="en-US"/>
          </a:p>
          <a:p>
            <a:pPr algn="l"/>
            <a:r>
              <a:rPr lang="en-US" altLang="en-US"/>
              <a:t>    final data = jsonDecode(response.body);  </a:t>
            </a:r>
            <a:endParaRPr lang="en-US" altLang="en-US"/>
          </a:p>
          <a:p>
            <a:pPr algn="l"/>
            <a:r>
              <a:rPr lang="en-US" altLang="en-US"/>
              <a:t>    print(data);  </a:t>
            </a:r>
            <a:endParaRPr lang="en-US" altLang="en-US"/>
          </a:p>
          <a:p>
            <a:pPr algn="l"/>
            <a:r>
              <a:rPr lang="en-US" altLang="en-US"/>
              <a:t>  } else {  </a:t>
            </a:r>
            <a:endParaRPr lang="en-US" altLang="en-US"/>
          </a:p>
          <a:p>
            <a:pPr algn="l"/>
            <a:r>
              <a:rPr lang="en-US" altLang="en-US"/>
              <a:t>    print('Error: ${response.statusCode}');  </a:t>
            </a:r>
            <a:endParaRPr lang="en-US" altLang="en-US"/>
          </a:p>
          <a:p>
            <a:pPr algn="l"/>
            <a:r>
              <a:rPr lang="en-US" altLang="en-US"/>
              <a:t>  }  </a:t>
            </a:r>
            <a:endParaRPr lang="en-US" altLang="en-US"/>
          </a:p>
          <a:p>
            <a:pPr algn="l"/>
            <a:r>
              <a:rPr lang="en-US" altLang="en-US"/>
              <a:t>}</a:t>
            </a:r>
            <a:endParaRPr lang="en-US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/>
          <p:nvPr/>
        </p:nvSpPr>
        <p:spPr>
          <a:xfrm>
            <a:off x="1110375" y="13077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70" name="Google Shape;170;p22"/>
          <p:cNvSpPr txBox="1"/>
          <p:nvPr>
            <p:ph type="title"/>
          </p:nvPr>
        </p:nvSpPr>
        <p:spPr>
          <a:xfrm>
            <a:off x="1401625" y="1741250"/>
            <a:ext cx="82845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Making HTTP Requests</a:t>
            </a:r>
            <a:endParaRPr lang="en-US" altLang="en-US"/>
          </a:p>
        </p:txBody>
      </p:sp>
      <p:sp>
        <p:nvSpPr>
          <p:cNvPr id="171" name="Google Shape;171;p22"/>
          <p:cNvSpPr txBox="1"/>
          <p:nvPr>
            <p:ph type="body" idx="1"/>
          </p:nvPr>
        </p:nvSpPr>
        <p:spPr>
          <a:xfrm>
            <a:off x="1401625" y="2789650"/>
            <a:ext cx="8284500" cy="2491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Using the dio Package</a:t>
            </a:r>
            <a:endParaRPr lang="en-US" altLang="en-US"/>
          </a:p>
          <a:p>
            <a:pPr marL="8001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Add dio to pubspec.yaml.</a:t>
            </a:r>
            <a:endParaRPr lang="en-US" altLang="en-US"/>
          </a:p>
          <a:p>
            <a:pPr marL="8001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GET Request</a:t>
            </a:r>
            <a:endParaRPr lang="en-US" altLang="en-US"/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sp>
        <p:nvSpPr>
          <p:cNvPr id="2" name="Rounded Rectangle 1"/>
          <p:cNvSpPr/>
          <p:nvPr/>
        </p:nvSpPr>
        <p:spPr>
          <a:xfrm>
            <a:off x="2372995" y="4243705"/>
            <a:ext cx="6908800" cy="2541905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en-US"/>
              <a:t>void fetchDataWithDio() async {  </a:t>
            </a:r>
            <a:endParaRPr lang="en-US" altLang="en-US"/>
          </a:p>
          <a:p>
            <a:pPr algn="l"/>
            <a:r>
              <a:rPr lang="en-US" altLang="en-US"/>
              <a:t>  final dio = Dio();  </a:t>
            </a:r>
            <a:endParaRPr lang="en-US" altLang="en-US"/>
          </a:p>
          <a:p>
            <a:pPr algn="l"/>
            <a:r>
              <a:rPr lang="en-US" altLang="en-US"/>
              <a:t>  try {  </a:t>
            </a:r>
            <a:endParaRPr lang="en-US" altLang="en-US"/>
          </a:p>
          <a:p>
            <a:pPr algn="l"/>
            <a:r>
              <a:rPr lang="en-US" altLang="en-US"/>
              <a:t>    final response = await dio.get('https://jsonplaceholder.typicode.com/posts');  </a:t>
            </a:r>
            <a:endParaRPr lang="en-US" altLang="en-US"/>
          </a:p>
          <a:p>
            <a:pPr algn="l"/>
            <a:r>
              <a:rPr lang="en-US" altLang="en-US"/>
              <a:t>    print(response.data);  </a:t>
            </a:r>
            <a:endParaRPr lang="en-US" altLang="en-US"/>
          </a:p>
          <a:p>
            <a:pPr algn="l"/>
            <a:r>
              <a:rPr lang="en-US" altLang="en-US"/>
              <a:t>  } catch (e) {  </a:t>
            </a:r>
            <a:endParaRPr lang="en-US" altLang="en-US"/>
          </a:p>
          <a:p>
            <a:pPr algn="l"/>
            <a:r>
              <a:rPr lang="en-US" altLang="en-US"/>
              <a:t>    print('Error: $e');  </a:t>
            </a:r>
            <a:endParaRPr lang="en-US" altLang="en-US"/>
          </a:p>
          <a:p>
            <a:pPr algn="l"/>
            <a:r>
              <a:rPr lang="en-US" altLang="en-US"/>
              <a:t>  }  </a:t>
            </a:r>
            <a:endParaRPr lang="en-US" altLang="en-US"/>
          </a:p>
          <a:p>
            <a:pPr algn="l"/>
            <a:r>
              <a:rPr lang="en-US" altLang="en-US"/>
              <a:t>} </a:t>
            </a:r>
            <a:endParaRPr lang="en-US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SlidesMania">
  <a:themeElements>
    <a:clrScheme name="">
      <a:dk1>
        <a:srgbClr val="000000"/>
      </a:dk1>
      <a:lt1>
        <a:srgbClr val="F1F1E9"/>
      </a:lt1>
      <a:dk2>
        <a:srgbClr val="000000"/>
      </a:dk2>
      <a:lt2>
        <a:srgbClr val="EEEEEE"/>
      </a:lt2>
      <a:accent1>
        <a:srgbClr val="FFD966"/>
      </a:accent1>
      <a:accent2>
        <a:srgbClr val="7B95A5"/>
      </a:accent2>
      <a:accent3>
        <a:srgbClr val="25566E"/>
      </a:accent3>
      <a:accent4>
        <a:srgbClr val="587C8E"/>
      </a:accent4>
      <a:accent5>
        <a:srgbClr val="DBA274"/>
      </a:accent5>
      <a:accent6>
        <a:srgbClr val="C26A59"/>
      </a:accent6>
      <a:hlink>
        <a:srgbClr val="42A5F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5349</Words>
  <Application>WPS Presentation</Application>
  <PresentationFormat/>
  <Paragraphs>288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41" baseType="lpstr">
      <vt:lpstr>Arial</vt:lpstr>
      <vt:lpstr>SimSun</vt:lpstr>
      <vt:lpstr>Wingdings</vt:lpstr>
      <vt:lpstr>Arial</vt:lpstr>
      <vt:lpstr>Calistoga</vt:lpstr>
      <vt:lpstr>Antic Slab</vt:lpstr>
      <vt:lpstr>Calibri</vt:lpstr>
      <vt:lpstr>Aldrich</vt:lpstr>
      <vt:lpstr>Segoe Print</vt:lpstr>
      <vt:lpstr>Abril Fatface</vt:lpstr>
      <vt:lpstr>Bell MT</vt:lpstr>
      <vt:lpstr>Poppins</vt:lpstr>
      <vt:lpstr>Homemade Apple</vt:lpstr>
      <vt:lpstr>Microsoft YaHei</vt:lpstr>
      <vt:lpstr>Arial Unicode MS</vt:lpstr>
      <vt:lpstr>Aldhabi</vt:lpstr>
      <vt:lpstr>SlidesMania</vt:lpstr>
      <vt:lpstr>Mastering Flutter: From Beginner to Pro.</vt:lpstr>
      <vt:lpstr>Do not skip any information without understanding it.</vt:lpstr>
      <vt:lpstr>Any questions?</vt:lpstr>
      <vt:lpstr>Comparing</vt:lpstr>
      <vt:lpstr>Bloc and Cubit.</vt:lpstr>
      <vt:lpstr>Why Advanced State Management?</vt:lpstr>
      <vt:lpstr>Overview of Bloc, Cubit, and GetX</vt:lpstr>
      <vt:lpstr>Overview of Bloc, Cubit, and GetX</vt:lpstr>
      <vt:lpstr>Making HTTP Requests</vt:lpstr>
      <vt:lpstr>Setting Up Bloc and Cubit</vt:lpstr>
      <vt:lpstr>Converting JSON to Dart Objects</vt:lpstr>
      <vt:lpstr>Converting JSON to Dart Objects</vt:lpstr>
      <vt:lpstr>GetX State Management.</vt:lpstr>
      <vt:lpstr>What is GetX?</vt:lpstr>
      <vt:lpstr>Comparing.</vt:lpstr>
      <vt:lpstr>Comparing Bloc, Cubit, and GetX</vt:lpstr>
      <vt:lpstr>Using Dio for Multipart Uploads</vt:lpstr>
      <vt:lpstr>Implementing Error Handling</vt:lpstr>
      <vt:lpstr>Q&amp;A and Wrap-Up.</vt:lpstr>
      <vt:lpstr>Homework</vt:lpstr>
      <vt:lpstr>OFFFFF Take a brack.</vt:lpstr>
      <vt:lpstr>So, Don’t Wast Your Time in Sleep.</vt:lpstr>
      <vt:lpstr>See you next session!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Mastering Flutter: From Beginner to Pro.</dc:title>
  <dc:creator/>
  <cp:lastModifiedBy>genius</cp:lastModifiedBy>
  <cp:revision>48</cp:revision>
  <dcterms:created xsi:type="dcterms:W3CDTF">2024-08-09T15:20:00Z</dcterms:created>
  <dcterms:modified xsi:type="dcterms:W3CDTF">2024-12-16T11:05:31Z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3181BF3FF6404482AE1C988CAFAFC79D_13</vt:lpwstr>
  </property>
  <property fmtid="{D5CDD505-2E9C-101B-9397-08002B2CF9AE}" pid="3" name="KSOProductBuildVer">
    <vt:lpwstr>1033-12.2.0.19307</vt:lpwstr>
  </property>
</Properties>
</file>