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519" r:id="rId10"/>
    <p:sldId id="566" r:id="rId11"/>
    <p:sldId id="567" r:id="rId12"/>
    <p:sldId id="638" r:id="rId13"/>
    <p:sldId id="639" r:id="rId14"/>
    <p:sldId id="640" r:id="rId15"/>
    <p:sldId id="351" r:id="rId16"/>
    <p:sldId id="641" r:id="rId17"/>
    <p:sldId id="642" r:id="rId18"/>
    <p:sldId id="361" r:id="rId19"/>
    <p:sldId id="643" r:id="rId20"/>
    <p:sldId id="588" r:id="rId21"/>
    <p:sldId id="644" r:id="rId22"/>
    <p:sldId id="645" r:id="rId23"/>
    <p:sldId id="646" r:id="rId24"/>
    <p:sldId id="394" r:id="rId25"/>
    <p:sldId id="397" r:id="rId26"/>
    <p:sldId id="647" r:id="rId27"/>
    <p:sldId id="398" r:id="rId28"/>
    <p:sldId id="399" r:id="rId29"/>
    <p:sldId id="400" r:id="rId30"/>
    <p:sldId id="401" r:id="rId31"/>
  </p:sldIdLst>
  <p:sldSz cx="12192000" cy="6858000"/>
  <p:notesSz cx="6858000" cy="9144000"/>
  <p:embeddedFontLst>
    <p:embeddedFont>
      <p:font typeface="Calistoga"/>
      <p:regular r:id="rId35"/>
    </p:embeddedFont>
    <p:embeddedFont>
      <p:font typeface="Antic Slab"/>
      <p:regular r:id="rId36"/>
    </p:embeddedFont>
    <p:embeddedFont>
      <p:font typeface="Poppins"/>
      <p:regular r:id="rId37"/>
      <p:italic r:id="rId38"/>
      <p:boldItalic r:id="rId39"/>
    </p:embeddedFont>
    <p:embeddedFont>
      <p:font typeface="Homemade Apple" panose="02000000000000000000"/>
      <p:regular r:id="rId40"/>
      <p:boldItalic r:id="rId41"/>
    </p:embeddedFont>
    <p:embeddedFont>
      <p:font typeface="Aldhabi" panose="01000000000000000000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11</a:t>
            </a:r>
            <a:r>
              <a:rPr lang="en-GB"/>
              <a:t>:</a:t>
            </a:r>
            <a:r>
              <a:t> </a:t>
            </a:r>
            <a:r>
              <a:rPr lang="en-US" altLang="en-US"/>
              <a:t>Core Flutter Widgets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Column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Column: Arranges children vertically.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8900"/>
            <a:ext cx="6908800" cy="18510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Column(</a:t>
            </a:r>
            <a:endParaRPr lang="en-US" altLang="en-US"/>
          </a:p>
          <a:p>
            <a:pPr algn="l"/>
            <a:r>
              <a:rPr lang="en-US" altLang="en-US"/>
              <a:t>  children: [</a:t>
            </a:r>
            <a:endParaRPr lang="en-US" altLang="en-US"/>
          </a:p>
          <a:p>
            <a:pPr algn="l"/>
            <a:r>
              <a:rPr lang="en-US" altLang="en-US"/>
              <a:t>    Text('Item 1'),</a:t>
            </a:r>
            <a:endParaRPr lang="en-US" altLang="en-US"/>
          </a:p>
          <a:p>
            <a:pPr algn="l"/>
            <a:r>
              <a:rPr lang="en-US" altLang="en-US"/>
              <a:t>    Text('Item 2'),</a:t>
            </a:r>
            <a:endParaRPr lang="en-US" altLang="en-US"/>
          </a:p>
          <a:p>
            <a:pPr algn="l"/>
            <a:r>
              <a:rPr lang="en-US" altLang="en-US"/>
              <a:t>    Text('Item 3'),</a:t>
            </a:r>
            <a:endParaRPr lang="en-US" altLang="en-US"/>
          </a:p>
          <a:p>
            <a:pPr algn="l"/>
            <a:r>
              <a:rPr lang="en-US" altLang="en-US"/>
              <a:t>  ],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Row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Row: Arranges children horizontally.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6360"/>
            <a:ext cx="6908800" cy="16376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Row(</a:t>
            </a:r>
            <a:endParaRPr lang="en-US" altLang="en-US"/>
          </a:p>
          <a:p>
            <a:pPr algn="l"/>
            <a:r>
              <a:rPr lang="en-US" altLang="en-US"/>
              <a:t>  children: [</a:t>
            </a:r>
            <a:endParaRPr lang="en-US" altLang="en-US"/>
          </a:p>
          <a:p>
            <a:pPr algn="l"/>
            <a:r>
              <a:rPr lang="en-US" altLang="en-US"/>
              <a:t>    Icon(Icons.star, color: Colors.yellow),</a:t>
            </a:r>
            <a:endParaRPr lang="en-US" altLang="en-US"/>
          </a:p>
          <a:p>
            <a:pPr algn="l"/>
            <a:r>
              <a:rPr lang="en-US" altLang="en-US"/>
              <a:t>    Text('Star Rating'),</a:t>
            </a:r>
            <a:endParaRPr lang="en-US" altLang="en-US"/>
          </a:p>
          <a:p>
            <a:pPr algn="l"/>
            <a:r>
              <a:rPr lang="en-US" altLang="en-US"/>
              <a:t>  ],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ListView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Creates a scrollable list of items.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6360"/>
            <a:ext cx="6908800" cy="183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ListView(</a:t>
            </a:r>
            <a:endParaRPr lang="en-US" altLang="en-US"/>
          </a:p>
          <a:p>
            <a:pPr algn="l"/>
            <a:r>
              <a:rPr lang="en-US" altLang="en-US"/>
              <a:t>  children: [</a:t>
            </a:r>
            <a:endParaRPr lang="en-US" altLang="en-US"/>
          </a:p>
          <a:p>
            <a:pPr algn="l"/>
            <a:r>
              <a:rPr lang="en-US" altLang="en-US"/>
              <a:t>    ListTile(title: Text('Item 1')),</a:t>
            </a:r>
            <a:endParaRPr lang="en-US" altLang="en-US"/>
          </a:p>
          <a:p>
            <a:pPr algn="l"/>
            <a:r>
              <a:rPr lang="en-US" altLang="en-US"/>
              <a:t>    ListTile(title: Text('Item 2')),</a:t>
            </a:r>
            <a:endParaRPr lang="en-US" altLang="en-US"/>
          </a:p>
          <a:p>
            <a:pPr algn="l"/>
            <a:r>
              <a:rPr lang="en-US" altLang="en-US"/>
              <a:t>    ListTile(title: Text('Item 3')),</a:t>
            </a:r>
            <a:endParaRPr lang="en-US" altLang="en-US"/>
          </a:p>
          <a:p>
            <a:pPr algn="l"/>
            <a:r>
              <a:rPr lang="en-US" altLang="en-US"/>
              <a:t>  ],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Container Widget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Layout and Container Widgets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Container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Used for styling, alignment, and positioning.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6360"/>
            <a:ext cx="6908800" cy="183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Container(</a:t>
            </a:r>
            <a:endParaRPr lang="en-US" altLang="en-US"/>
          </a:p>
          <a:p>
            <a:pPr algn="l"/>
            <a:r>
              <a:rPr lang="en-US" altLang="en-US"/>
              <a:t>  width: 100,</a:t>
            </a:r>
            <a:endParaRPr lang="en-US" altLang="en-US"/>
          </a:p>
          <a:p>
            <a:pPr algn="l"/>
            <a:r>
              <a:rPr lang="en-US" altLang="en-US"/>
              <a:t>  height: 100,</a:t>
            </a:r>
            <a:endParaRPr lang="en-US" altLang="en-US"/>
          </a:p>
          <a:p>
            <a:pPr algn="l"/>
            <a:r>
              <a:rPr lang="en-US" altLang="en-US"/>
              <a:t>  color: Colors.blue,</a:t>
            </a:r>
            <a:endParaRPr lang="en-US" altLang="en-US"/>
          </a:p>
          <a:p>
            <a:pPr algn="l"/>
            <a:r>
              <a:rPr lang="en-US" altLang="en-US"/>
              <a:t>  child: Center(child: Text('Box')),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Stack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Allows widgets to overlap.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6360"/>
            <a:ext cx="6908800" cy="25838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Stack(</a:t>
            </a:r>
            <a:endParaRPr lang="en-US" altLang="en-US"/>
          </a:p>
          <a:p>
            <a:pPr algn="l"/>
            <a:r>
              <a:rPr lang="en-US" altLang="en-US"/>
              <a:t>  children: [</a:t>
            </a:r>
            <a:endParaRPr lang="en-US" altLang="en-US"/>
          </a:p>
          <a:p>
            <a:pPr algn="l"/>
            <a:r>
              <a:rPr lang="en-US" altLang="en-US"/>
              <a:t>    Container(width: 100, height: 100, color: Colors.red),</a:t>
            </a:r>
            <a:endParaRPr lang="en-US" altLang="en-US"/>
          </a:p>
          <a:p>
            <a:pPr algn="l"/>
            <a:r>
              <a:rPr lang="en-US" altLang="en-US"/>
              <a:t>    Positioned(</a:t>
            </a:r>
            <a:endParaRPr lang="en-US" altLang="en-US"/>
          </a:p>
          <a:p>
            <a:pPr algn="l"/>
            <a:r>
              <a:rPr lang="en-US" altLang="en-US"/>
              <a:t>      top: 10,</a:t>
            </a:r>
            <a:endParaRPr lang="en-US" altLang="en-US"/>
          </a:p>
          <a:p>
            <a:pPr algn="l"/>
            <a:r>
              <a:rPr lang="en-US" altLang="en-US"/>
              <a:t>      left: 10,</a:t>
            </a:r>
            <a:endParaRPr lang="en-US" altLang="en-US"/>
          </a:p>
          <a:p>
            <a:pPr algn="l"/>
            <a:r>
              <a:rPr lang="en-US" altLang="en-US"/>
              <a:t>      child: Container(width: 50, height: 50, color: Colors.blue),</a:t>
            </a:r>
            <a:endParaRPr lang="en-US" altLang="en-US"/>
          </a:p>
          <a:p>
            <a:pPr algn="l"/>
            <a:r>
              <a:rPr lang="en-US" altLang="en-US"/>
              <a:t>    ),</a:t>
            </a:r>
            <a:endParaRPr lang="en-US" altLang="en-US"/>
          </a:p>
          <a:p>
            <a:pPr algn="l"/>
            <a:r>
              <a:rPr lang="en-US" altLang="en-US"/>
              <a:t>  ],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Scaffold Widget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Scaffold Widget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Scaffold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Provides a structure for Material Design apps.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Contains AppBar, FloatingActionButton, Drawer, etc.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Scaffold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</a:t>
            </a:r>
            <a:endParaRPr lang="en-US" altLang="en-US"/>
          </a:p>
          <a:p>
            <a:pPr algn="l"/>
            <a:r>
              <a:rPr lang="en-US" altLang="en-US"/>
              <a:t>  appBar: AppBar(</a:t>
            </a:r>
            <a:endParaRPr lang="en-US" altLang="en-US"/>
          </a:p>
          <a:p>
            <a:pPr algn="l"/>
            <a:r>
              <a:rPr lang="en-US" altLang="en-US"/>
              <a:t>    title: Text('Flutter Scaffold'),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body: Center(</a:t>
            </a:r>
            <a:endParaRPr lang="en-US" altLang="en-US"/>
          </a:p>
          <a:p>
            <a:pPr algn="l"/>
            <a:r>
              <a:rPr lang="en-US" altLang="en-US"/>
              <a:t>    child: Text('Hello, Scaffold!'),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floatingActionButton: FloatingActionButton(</a:t>
            </a:r>
            <a:endParaRPr lang="en-US" altLang="en-US"/>
          </a:p>
          <a:p>
            <a:pPr algn="l"/>
            <a:r>
              <a:rPr lang="en-US" altLang="en-US"/>
              <a:t>    onPressed: () {},</a:t>
            </a:r>
            <a:endParaRPr lang="en-US" altLang="en-US"/>
          </a:p>
          <a:p>
            <a:pPr algn="l"/>
            <a:r>
              <a:rPr lang="en-US" altLang="en-US"/>
              <a:t>    child: Icon(Icons.add),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</a:t>
            </a:r>
            <a:endParaRPr lang="en-US" altLang="en-US"/>
          </a:p>
          <a:p>
            <a:pPr algn="l"/>
            <a:r>
              <a:rPr lang="en-US" altLang="en-US"/>
              <a:t>  appBar: AppBar(</a:t>
            </a:r>
            <a:endParaRPr lang="en-US" altLang="en-US"/>
          </a:p>
          <a:p>
            <a:pPr algn="l"/>
            <a:r>
              <a:rPr lang="en-US" altLang="en-US"/>
              <a:t>    title: Text('Core Widgets Example'),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body: Column(</a:t>
            </a:r>
            <a:endParaRPr lang="en-US" altLang="en-US"/>
          </a:p>
          <a:p>
            <a:pPr algn="l"/>
            <a:r>
              <a:rPr lang="en-US" altLang="en-US"/>
              <a:t>    children: [</a:t>
            </a:r>
            <a:endParaRPr lang="en-US" altLang="en-US"/>
          </a:p>
          <a:p>
            <a:pPr algn="l"/>
            <a:r>
              <a:rPr lang="en-US" altLang="en-US"/>
              <a:t>      Text(</a:t>
            </a:r>
            <a:endParaRPr lang="en-US" altLang="en-US"/>
          </a:p>
          <a:p>
            <a:pPr algn="l"/>
            <a:r>
              <a:rPr lang="en-US" altLang="en-US"/>
              <a:t>        'Welcome to Flutter',</a:t>
            </a:r>
            <a:endParaRPr lang="en-US" altLang="en-US"/>
          </a:p>
          <a:p>
            <a:pPr algn="l"/>
            <a:r>
              <a:rPr lang="en-US" altLang="en-US"/>
              <a:t>        style: TextStyle(fontSize: 24, fontWeight: FontWeight.bold),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  Image.network('https://flutter.dev/images/flutter-logo-sharing.png'),</a:t>
            </a:r>
            <a:endParaRPr lang="en-US" altLang="en-US"/>
          </a:p>
          <a:p>
            <a:pPr algn="l"/>
            <a:r>
              <a:rPr lang="en-US" altLang="en-US"/>
              <a:t> 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23818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Row(</a:t>
            </a:r>
            <a:endParaRPr lang="en-US" altLang="en-US"/>
          </a:p>
          <a:p>
            <a:pPr algn="l"/>
            <a:r>
              <a:rPr lang="en-US" altLang="en-US"/>
              <a:t>        mainAxisAlignment: MainAxisAlignment.spaceEvenly,</a:t>
            </a:r>
            <a:endParaRPr lang="en-US" altLang="en-US"/>
          </a:p>
          <a:p>
            <a:pPr algn="l"/>
            <a:r>
              <a:rPr lang="en-US" altLang="en-US"/>
              <a:t>        children: [</a:t>
            </a:r>
            <a:endParaRPr lang="en-US" altLang="en-US"/>
          </a:p>
          <a:p>
            <a:pPr algn="l"/>
            <a:r>
              <a:rPr lang="en-US" altLang="en-US"/>
              <a:t>          Icon(Icons.thumb_up, color: Colors.green),</a:t>
            </a:r>
            <a:endParaRPr lang="en-US" altLang="en-US"/>
          </a:p>
          <a:p>
            <a:pPr algn="l"/>
            <a:r>
              <a:rPr lang="en-US" altLang="en-US"/>
              <a:t>          Icon(Icons.thumb_down, color: Colors.red),</a:t>
            </a:r>
            <a:endParaRPr lang="en-US" altLang="en-US"/>
          </a:p>
          <a:p>
            <a:pPr algn="l"/>
            <a:r>
              <a:rPr lang="en-US" altLang="en-US"/>
              <a:t>        ],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Expanded(</a:t>
            </a:r>
            <a:endParaRPr lang="en-US" altLang="en-US"/>
          </a:p>
          <a:p>
            <a:pPr algn="l"/>
            <a:r>
              <a:rPr lang="en-US" altLang="en-US"/>
              <a:t>        child: ListView(</a:t>
            </a:r>
            <a:endParaRPr lang="en-US" altLang="en-US"/>
          </a:p>
          <a:p>
            <a:pPr algn="l"/>
            <a:r>
              <a:rPr lang="en-US" altLang="en-US"/>
              <a:t>          children: [</a:t>
            </a:r>
            <a:endParaRPr lang="en-US" altLang="en-US"/>
          </a:p>
          <a:p>
            <a:pPr algn="l"/>
            <a:r>
              <a:rPr lang="en-US" altLang="en-US"/>
              <a:t>            ListTile(title: Text('List Item 1')),</a:t>
            </a:r>
            <a:endParaRPr lang="en-US" altLang="en-US"/>
          </a:p>
          <a:p>
            <a:pPr algn="l"/>
            <a:r>
              <a:rPr lang="en-US" altLang="en-US"/>
              <a:t>            ListTile(title: Text('List Item 2')),</a:t>
            </a:r>
            <a:endParaRPr lang="en-US" altLang="en-US"/>
          </a:p>
          <a:p>
            <a:pPr algn="l"/>
            <a:r>
              <a:rPr lang="en-US" altLang="en-US"/>
              <a:t>            ListTile(title: Text('List Item 3')),</a:t>
            </a:r>
            <a:endParaRPr lang="en-US" altLang="en-US"/>
          </a:p>
          <a:p>
            <a:pPr algn="l"/>
            <a:r>
              <a:rPr lang="en-US" altLang="en-US"/>
              <a:t>          ],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],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Flutter app with: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 Scaffold containing an AppBar with the title "Core Widgets".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Column with:</a:t>
            </a:r>
            <a:endParaRPr lang="en-US" altLang="en-US"/>
          </a:p>
          <a:p>
            <a:pPr lvl="2">
              <a:lnSpc>
                <a:spcPct val="150000"/>
              </a:lnSpc>
            </a:pPr>
            <a:r>
              <a:rPr lang="en-US" altLang="en-US"/>
              <a:t>A Text widget displaying "Homework App".</a:t>
            </a:r>
            <a:endParaRPr lang="en-US" altLang="en-US"/>
          </a:p>
          <a:p>
            <a:pPr lvl="2">
              <a:lnSpc>
                <a:spcPct val="150000"/>
              </a:lnSpc>
            </a:pPr>
            <a:r>
              <a:rPr lang="en-US" altLang="en-US"/>
              <a:t>An Image.asset widget displaying a local image.</a:t>
            </a:r>
            <a:endParaRPr lang="en-US" altLang="en-US"/>
          </a:p>
          <a:p>
            <a:pPr lvl="2">
              <a:lnSpc>
                <a:spcPct val="150000"/>
              </a:lnSpc>
            </a:pPr>
            <a:r>
              <a:rPr lang="en-US" altLang="en-US"/>
              <a:t>A Row with three icons.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 altLang="en-US"/>
              <a:t>A ListView of at least 10 items</a:t>
            </a:r>
            <a:endParaRPr lang="en-US" altLang="en-US"/>
          </a:p>
          <a:p>
            <a:pPr lvl="2">
              <a:lnSpc>
                <a:spcPct val="150000"/>
              </a:lnSpc>
            </a:pPr>
            <a:r>
              <a:rPr lang="en-US" altLang="en-US"/>
              <a:t>Each item is a Container with a unique background color and text.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Text, Image, Column, Row, ListView.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Container, Stack.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Basic Widgets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Layout and Container Widgets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Scaffold Widget, Building a Sample App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Scaffold Widget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Widgets?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Basic Widgets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Widgets?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The building blocks of Flutter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Divided into: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Stateless Widgets: Immutable, do not change state.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Stateful Widgets: Can rebuild when the state changes.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 Widget Hierarchy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Root widget: MaterialApp or CupertinoApp.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Scaffold as the basic layout.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Nested widgets to create the UI.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Displays simple or styled text.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876040"/>
            <a:ext cx="6908800" cy="13315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Text(</a:t>
            </a:r>
            <a:endParaRPr lang="en-US" altLang="en-US"/>
          </a:p>
          <a:p>
            <a:pPr algn="l"/>
            <a:r>
              <a:rPr lang="en-US" altLang="en-US"/>
              <a:t>  'Hello, Flutter!',</a:t>
            </a:r>
            <a:endParaRPr lang="en-US" altLang="en-US"/>
          </a:p>
          <a:p>
            <a:pPr algn="l"/>
            <a:r>
              <a:rPr lang="en-US" altLang="en-US"/>
              <a:t>  style: TextStyle(fontSize: 24, fontWeight: FontWeight.bold, color: Colors.blue),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Image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Displays images from assets, network, or memory.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918585"/>
            <a:ext cx="6908800" cy="9048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Image.asset('assets/images/flutter_logo.png');</a:t>
            </a:r>
            <a:endParaRPr lang="en-US" altLang="en-US"/>
          </a:p>
          <a:p>
            <a:pPr algn="l"/>
            <a:r>
              <a:rPr lang="en-US" altLang="en-US"/>
              <a:t>Image.network('https://flutter.dev/images/flutter-logo-sharing.png');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4847</Words>
  <Application>WPS Presentation</Application>
  <PresentationFormat/>
  <Paragraphs>321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Scaffold Widget</vt:lpstr>
      <vt:lpstr>Basic Widgets.</vt:lpstr>
      <vt:lpstr>What Are Widgets?</vt:lpstr>
      <vt:lpstr>Flutter Widget Hierarchy</vt:lpstr>
      <vt:lpstr>Text Widget</vt:lpstr>
      <vt:lpstr>Image Widget</vt:lpstr>
      <vt:lpstr>Column Widgets</vt:lpstr>
      <vt:lpstr>Row Widgets</vt:lpstr>
      <vt:lpstr>ListView Widget</vt:lpstr>
      <vt:lpstr>Layout and Container Widgets.</vt:lpstr>
      <vt:lpstr>Container Widget</vt:lpstr>
      <vt:lpstr>Stack Widget</vt:lpstr>
      <vt:lpstr>Scaffold Widget.</vt:lpstr>
      <vt:lpstr>Scaffold Widget</vt:lpstr>
      <vt:lpstr>Scaffold Widget</vt:lpstr>
      <vt:lpstr>Building a Sample App</vt:lpstr>
      <vt:lpstr>Building a Sample App</vt:lpstr>
      <vt:lpstr>Building a Sample App</vt:lpstr>
      <vt:lpstr>Q&amp;A and Wrap-Up.</vt:lpstr>
      <vt:lpstr>Homework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31</cp:revision>
  <dcterms:created xsi:type="dcterms:W3CDTF">2024-08-09T15:20:00Z</dcterms:created>
  <dcterms:modified xsi:type="dcterms:W3CDTF">2024-12-07T10:41:05Z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