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657" r:id="rId11"/>
    <p:sldId id="351" r:id="rId12"/>
    <p:sldId id="641" r:id="rId13"/>
    <p:sldId id="663" r:id="rId14"/>
    <p:sldId id="662" r:id="rId15"/>
    <p:sldId id="679" r:id="rId16"/>
    <p:sldId id="680" r:id="rId17"/>
    <p:sldId id="681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  <p:embeddedFont>
      <p:font typeface="Aldhabi" panose="01000000000000000000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13</a:t>
            </a:r>
            <a:r>
              <a:rPr lang="en-GB"/>
              <a:t>:</a:t>
            </a:r>
            <a:r>
              <a:t> </a:t>
            </a:r>
            <a:r>
              <a:rPr lang="en-US" altLang="en-US"/>
              <a:t>String Input Handling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^ - Start of string.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$ - End of string.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008120"/>
            <a:ext cx="6908800" cy="1975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"Hello world\nHello Dart\nworld of Dart";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RegExp startAnchor = RegExp(r"^Hello", multiLine: true);</a:t>
            </a:r>
            <a:endParaRPr lang="en-US" altLang="en-US"/>
          </a:p>
          <a:p>
            <a:pPr algn="l"/>
            <a:r>
              <a:rPr lang="en-US" altLang="en-US"/>
              <a:t>  Iterable&lt;RegExpMatch&gt; startMatches = startAnchor.allMatches(text);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RegExp endAnchor = RegExp(r"Dart$", multiLine: true);</a:t>
            </a:r>
            <a:endParaRPr lang="en-US" altLang="en-US"/>
          </a:p>
          <a:p>
            <a:pPr algn="l"/>
            <a:r>
              <a:rPr lang="en-US" altLang="en-US"/>
              <a:t>  Iterable&lt;RegExpMatch&gt; endMatches = endAnchor.allMatches(text);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. - Matches any character except a newline.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digit (0-9).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\D - Matches any non-digit.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word character (a:Z, 0:9 and _).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\W - Matches any non-word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whitespace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\S - Matches any non-whitespace character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Quantifiers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* - Matches 0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+ - Matches 1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? - Matches 0 or 1 occurrence.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{n} - Matches exactly n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{n,} - Matches n or more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{n,m} - Matches between n and m occurrences.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Character Classes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boundry character.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\B - Matches any non-boundry character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Examples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Character Classes </a:t>
            </a:r>
            <a:r>
              <a:rPr lang="en-US" altLang="en-GB">
                <a:sym typeface="+mn-ea"/>
              </a:rPr>
              <a:t>Example</a:t>
            </a:r>
            <a:endParaRPr lang="en-US" altLang="en-GB">
              <a:sym typeface="+mn-ea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Quantifiers </a:t>
            </a:r>
            <a:r>
              <a:rPr lang="en-US" altLang="en-GB">
                <a:sym typeface="+mn-ea"/>
              </a:rPr>
              <a:t>Examplev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"123 abc ABC !@#";</a:t>
            </a:r>
            <a:endParaRPr lang="en-US" altLang="en-US"/>
          </a:p>
          <a:p>
            <a:pPr algn="l"/>
            <a:r>
              <a:rPr lang="en-US" altLang="en-US"/>
              <a:t>  RegExp digitClass = RegExp(r"\d");</a:t>
            </a:r>
            <a:endParaRPr lang="en-US" altLang="en-US"/>
          </a:p>
          <a:p>
            <a:pPr algn="l"/>
            <a:r>
              <a:rPr lang="en-US" altLang="en-US"/>
              <a:t>  Iterable&lt;RegExpMatch&gt; digitMatches = digitClass.allMatches(text);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91760"/>
            <a:ext cx="6908800" cy="1086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"aaa bb abc123 abcd";</a:t>
            </a:r>
            <a:endParaRPr lang="en-US" altLang="en-US"/>
          </a:p>
          <a:p>
            <a:pPr algn="l"/>
            <a:r>
              <a:rPr lang="en-US" altLang="en-US"/>
              <a:t>  RegExp zeroOrMore = RegExp(r"a*");</a:t>
            </a:r>
            <a:endParaRPr lang="en-US" altLang="en-US"/>
          </a:p>
          <a:p>
            <a:pPr algn="l"/>
            <a:r>
              <a:rPr lang="en-US" altLang="en-US"/>
              <a:t>  Iterable&lt;RegExpMatch&gt; zeroOrMoreMatches = zeroOrMore.allMatches(text);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Capturing Groups and Alternation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Capturing Groups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( ) - Parentheses are used to group sub-patterns.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79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"John Doe, 25 years old\nJane Smith, 30 years old";</a:t>
            </a:r>
            <a:endParaRPr lang="en-US" altLang="en-US"/>
          </a:p>
          <a:p>
            <a:pPr algn="l"/>
            <a:r>
              <a:rPr lang="en-US" altLang="en-US"/>
              <a:t>  RegExp regex = RegExp(r"(\w+)\s(\w+),\s(\d+)\syears\sold");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Backreferences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Refer to previously captured groups using \1, \2, etc.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9575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"abc cba aba xyz xyx xyy";</a:t>
            </a:r>
            <a:endParaRPr lang="en-US" altLang="en-US"/>
          </a:p>
          <a:p>
            <a:pPr algn="l"/>
            <a:r>
              <a:rPr lang="en-US" altLang="en-US"/>
              <a:t>  RegExp regex = RegExp(r"(\w)\w\1");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Alternation (OR)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| - Matches either of the patterns.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90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"cat dog bat rat elephant";</a:t>
            </a:r>
            <a:endParaRPr lang="en-US" altLang="en-US"/>
          </a:p>
          <a:p>
            <a:pPr algn="l"/>
            <a:r>
              <a:rPr lang="en-US" altLang="en-US"/>
              <a:t>  RegExp regex = RegExp(r"cat|dog|bat");</a:t>
            </a:r>
            <a:endParaRPr lang="en-US" altLang="en-US"/>
          </a:p>
          <a:p>
            <a:pPr algn="l"/>
            <a:r>
              <a:rPr lang="en-US" altLang="en-US"/>
              <a:t>  Iterable&lt;RegExpMatch&gt; matches = 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Lookaheads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Positive lookahead (?=...) - Ensures that a certain pattern follows.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Negative lookahead (?!...) - Ensures that a certain pattern does NOT follow.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4040"/>
            <a:ext cx="6908800" cy="1019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"cat123 dog456 bird789 cat789";</a:t>
            </a:r>
            <a:endParaRPr lang="en-US" altLang="en-US"/>
          </a:p>
          <a:p>
            <a:pPr algn="l"/>
            <a:r>
              <a:rPr lang="en-US" altLang="en-US"/>
              <a:t>  RegExp positiveLookahead = RegExp(r"cat(?=123)");</a:t>
            </a:r>
            <a:endParaRPr lang="en-US" altLang="en-US"/>
          </a:p>
          <a:p>
            <a:pPr algn="l"/>
            <a:r>
              <a:rPr lang="en-US" altLang="en-US"/>
              <a:t>  Iterable&lt;RegExpMatch&gt; positiveMatches = positiveLookahead.allMatches(text);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Lookbehinds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Positive lookbehind (?&lt;=...) - Ensures that a certain pattern precedes.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Negative lookbehind (?&lt;!...) - Ensures that a certain pattern does NOT precede.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01235"/>
            <a:ext cx="6908800" cy="14274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String text = "123cat 456dog 789cat";</a:t>
            </a:r>
            <a:endParaRPr lang="en-US" altLang="en-US"/>
          </a:p>
          <a:p>
            <a:pPr algn="l"/>
            <a:r>
              <a:rPr lang="en-US" altLang="en-US"/>
              <a:t>  RegExp positiveLookbehind = RegExp(r"(?&lt;=123)cat"); // This is NOT valid in Dart directly</a:t>
            </a:r>
            <a:endParaRPr lang="en-US" altLang="en-US"/>
          </a:p>
          <a:p>
            <a:pPr algn="l"/>
            <a:r>
              <a:rPr lang="en-US" altLang="en-US"/>
              <a:t>  RegExp workaroundRegex = RegExp(r"123(cat)");</a:t>
            </a:r>
            <a:endParaRPr lang="en-US" altLang="en-US"/>
          </a:p>
          <a:p>
            <a:pPr algn="l"/>
            <a:r>
              <a:rPr lang="en-US" altLang="en-US"/>
              <a:t>  Iterable&lt;RegExpMatch&gt; matches = workaroundRegex.allMatches(text);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Write regex to: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Validate Email Address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 Password Strength Checker (At least 8 characters long, Contains uppercase, lowercase, digit, and special character)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Extracting URLs from a Text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Find Duplicated Words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 IP addresses from a server log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Extract Hashtags from a Social Media Post</a:t>
            </a:r>
            <a:endParaRPr lang="en-US"/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Regex?, Regex in Dart.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Anchors, Character Classes, </a:t>
            </a:r>
            <a:r>
              <a:rPr lang="en-US">
                <a:sym typeface="+mn-ea"/>
              </a:rPr>
              <a:t>Quantifiers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Regex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Basic Components of Regex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Capturing Groups, Backreferences, Alternation, </a:t>
            </a:r>
            <a:r>
              <a:rPr lang="en-US">
                <a:sym typeface="+mn-ea"/>
              </a:rPr>
              <a:t>Looks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Capturing Groups and Alternation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Regex?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Regex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Regex?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Regular Expressions (Regex) are patterns used to match character combinations in strings.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Commonly used for input validation, search operations, and text manipulation.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Basic Syntax Overview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Literals: Exact characters ("hello").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Metacharacters: Special characters like . (wildcard), ^ (start of string), $ (end of string).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Flags: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g (global) - find all matches rather than stopping after the first match.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 (case-insensitive) - match both upper and lower cases.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 (multi-line) - multiline matching.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Regex in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Dart provides the RegExp class for Regex operations.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916680"/>
            <a:ext cx="6908800" cy="2378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final regex = RegExp(r'^[a-zA-Z0-9]+$');</a:t>
            </a:r>
            <a:endParaRPr lang="en-US" altLang="en-US"/>
          </a:p>
          <a:p>
            <a:pPr algn="l"/>
            <a:r>
              <a:rPr lang="en-US" altLang="en-US"/>
              <a:t>  final testString = 'Flutter123';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if (regex.hasMatch(testString)) {</a:t>
            </a:r>
            <a:endParaRPr lang="en-US" altLang="en-US"/>
          </a:p>
          <a:p>
            <a:pPr algn="l"/>
            <a:r>
              <a:rPr lang="en-US" altLang="en-US"/>
              <a:t>    print('Valid string');</a:t>
            </a:r>
            <a:endParaRPr lang="en-US" altLang="en-US"/>
          </a:p>
          <a:p>
            <a:pPr algn="l"/>
            <a:r>
              <a:rPr lang="en-US" altLang="en-US"/>
              <a:t>  } else {</a:t>
            </a:r>
            <a:endParaRPr lang="en-US" altLang="en-US"/>
          </a:p>
          <a:p>
            <a:pPr algn="l"/>
            <a:r>
              <a:rPr lang="en-US" altLang="en-US"/>
              <a:t>    print('Invalid string');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Anchors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Basic Components of Regex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5729</Words>
  <Application>WPS Presentation</Application>
  <PresentationFormat/>
  <Paragraphs>289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Dropdown Menus</vt:lpstr>
      <vt:lpstr>Buttons and Interactive.</vt:lpstr>
      <vt:lpstr>Common Button Widgets</vt:lpstr>
      <vt:lpstr>What is Regex?</vt:lpstr>
      <vt:lpstr>Common Button Widgets</vt:lpstr>
      <vt:lpstr>Forms and Input Fields.</vt:lpstr>
      <vt:lpstr>TextFormField</vt:lpstr>
      <vt:lpstr>Form Widget</vt:lpstr>
      <vt:lpstr>Form Widget</vt:lpstr>
      <vt:lpstr>Character Classes</vt:lpstr>
      <vt:lpstr>Character Classes</vt:lpstr>
      <vt:lpstr>Character Classes</vt:lpstr>
      <vt:lpstr>Dropdown Menus.</vt:lpstr>
      <vt:lpstr>DropdownButton Widget</vt:lpstr>
      <vt:lpstr>Scaffold Widget</vt:lpstr>
      <vt:lpstr>Building a Sample App</vt:lpstr>
      <vt:lpstr>Building a Sample App</vt:lpstr>
      <vt:lpstr>Building a Sample App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35</cp:revision>
  <dcterms:created xsi:type="dcterms:W3CDTF">2024-08-09T15:20:00Z</dcterms:created>
  <dcterms:modified xsi:type="dcterms:W3CDTF">2024-12-08T09:20:32Z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