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351" r:id="rId11"/>
    <p:sldId id="641" r:id="rId12"/>
    <p:sldId id="699" r:id="rId13"/>
    <p:sldId id="700" r:id="rId14"/>
    <p:sldId id="361" r:id="rId15"/>
    <p:sldId id="643" r:id="rId16"/>
    <p:sldId id="588" r:id="rId17"/>
    <p:sldId id="701" r:id="rId18"/>
    <p:sldId id="702" r:id="rId19"/>
    <p:sldId id="644" r:id="rId20"/>
    <p:sldId id="645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  <p:embeddedFont>
      <p:font typeface="Aldhabi" panose="01000000000000000000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14</a:t>
            </a:r>
            <a:r>
              <a:rPr lang="en-GB"/>
              <a:t>:</a:t>
            </a:r>
            <a:r>
              <a:t> </a:t>
            </a:r>
            <a:r>
              <a:rPr lang="en-US" altLang="en-US"/>
              <a:t>Responsive and Adaptive Design in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MediaQuery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Provides information about the device’s screen size, orientation, and other metrics.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76675"/>
            <a:ext cx="6908800" cy="1790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MediaQueryExample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final screenWidth = MediaQuery.of(context).size.width;</a:t>
            </a:r>
            <a:endParaRPr lang="en-US" altLang="en-US"/>
          </a:p>
          <a:p>
            <a:pPr algn="l"/>
            <a:r>
              <a:rPr lang="en-US" altLang="en-US"/>
              <a:t>    return Text('Screen width: $screenWidth');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AspectRatio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Maintains a consistent aspect ratio for widgets.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3310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AspectRatioExample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AspectRatio(</a:t>
            </a:r>
            <a:endParaRPr lang="en-US" altLang="en-US"/>
          </a:p>
          <a:p>
            <a:pPr algn="l"/>
            <a:r>
              <a:rPr lang="en-US" altLang="en-US"/>
              <a:t>      aspectRatio: 16 / 9,</a:t>
            </a:r>
            <a:endParaRPr lang="en-US" altLang="en-US"/>
          </a:p>
          <a:p>
            <a:pPr algn="l"/>
            <a:r>
              <a:rPr lang="en-US" altLang="en-US"/>
              <a:t>      child: Container(color: Colors.blue),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FlutterScreenUtil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Tools for Responsiveness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FlutterScreenUtil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Simplifies scaling for different screen sizes.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Setup: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pubspec.yaml: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33620"/>
            <a:ext cx="6908800" cy="1017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flutter_screenutil: ^last_version #^5.9.3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FlutterScreenUtil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it: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283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runApp(ScreenUtilInit(</a:t>
            </a:r>
            <a:endParaRPr lang="en-US" altLang="en-US"/>
          </a:p>
          <a:p>
            <a:pPr algn="l"/>
            <a:r>
              <a:rPr lang="en-US" altLang="en-US"/>
              <a:t>    designSize: Size(375, 812),</a:t>
            </a:r>
            <a:endParaRPr lang="en-US" altLang="en-US"/>
          </a:p>
          <a:p>
            <a:pPr algn="l"/>
            <a:r>
              <a:rPr lang="en-US" altLang="en-US"/>
              <a:t>    builder: () =&gt; MyApp(),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73980"/>
            <a:ext cx="6908800" cy="11925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    'Responsive Text',</a:t>
            </a:r>
            <a:endParaRPr lang="en-US" altLang="en-US"/>
          </a:p>
          <a:p>
            <a:pPr algn="l"/>
            <a:r>
              <a:rPr lang="en-US" altLang="en-US"/>
              <a:t>      style: TextStyle(fontSize: 16.sp),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ResponsiveSizer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Provides responsive sizing based on percentage values.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Setup: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pubspec.yaml: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33620"/>
            <a:ext cx="6908800" cy="1017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responsive_sizer: ^last_version #^3.3.1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ResponsiveSizer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it: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712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runApp(ResponsiveSizer(builder: (context, orientation, screenType) {</a:t>
            </a:r>
            <a:endParaRPr lang="en-US" altLang="en-US"/>
          </a:p>
          <a:p>
            <a:pPr algn="l"/>
            <a:r>
              <a:rPr lang="en-US" altLang="en-US"/>
              <a:t>    return MyApp();</a:t>
            </a:r>
            <a:endParaRPr lang="en-US" altLang="en-US"/>
          </a:p>
          <a:p>
            <a:pPr algn="l"/>
            <a:r>
              <a:rPr lang="en-US" altLang="en-US"/>
              <a:t>  }));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042535"/>
            <a:ext cx="6908800" cy="13239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Container(</a:t>
            </a:r>
            <a:endParaRPr lang="en-US" altLang="en-US"/>
          </a:p>
          <a:p>
            <a:pPr algn="l"/>
            <a:r>
              <a:rPr lang="en-US" altLang="en-US"/>
              <a:t>      width: 50.w, // 50% of the screen width</a:t>
            </a:r>
            <a:endParaRPr lang="en-US" altLang="en-US"/>
          </a:p>
          <a:p>
            <a:pPr algn="l"/>
            <a:r>
              <a:rPr lang="en-US" altLang="en-US"/>
              <a:t>      height: 20.h, // 20% of the screen height</a:t>
            </a:r>
            <a:endParaRPr lang="en-US" altLang="en-US"/>
          </a:p>
          <a:p>
            <a:pPr algn="l"/>
            <a:r>
              <a:rPr lang="en-US" altLang="en-US"/>
              <a:t>      color: Colors.red,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Combining Tools for Complex Layouts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Responsive Grid Layout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3129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ScreenUtilInit(</a:t>
            </a:r>
            <a:endParaRPr lang="en-US" altLang="en-US"/>
          </a:p>
          <a:p>
            <a:pPr algn="l"/>
            <a:r>
              <a:rPr lang="en-US" altLang="en-US"/>
              <a:t>      designSize: Size(375, 812),</a:t>
            </a:r>
            <a:endParaRPr lang="en-US" altLang="en-US"/>
          </a:p>
          <a:p>
            <a:pPr algn="l"/>
            <a:r>
              <a:rPr lang="en-US" altLang="en-US"/>
              <a:t>      builder: () =&gt; GridView.builder(</a:t>
            </a:r>
            <a:endParaRPr lang="en-US" altLang="en-US"/>
          </a:p>
          <a:p>
            <a:pPr algn="l"/>
            <a:r>
              <a:rPr lang="en-US" altLang="en-US"/>
              <a:t>        gridDelegate: SliverGridDelegateWithFixedCrossAxisCount(</a:t>
            </a:r>
            <a:endParaRPr lang="en-US" altLang="en-US"/>
          </a:p>
          <a:p>
            <a:pPr algn="l"/>
            <a:r>
              <a:rPr lang="en-US" altLang="en-US"/>
              <a:t>          crossAxisCount: MediaQuery.of(context).size.width &gt; 600 ? 4 : 2,</a:t>
            </a:r>
            <a:endParaRPr lang="en-US" altLang="en-US"/>
          </a:p>
          <a:p>
            <a:pPr algn="l"/>
            <a:r>
              <a:rPr lang="en-US" altLang="en-US"/>
              <a:t>          childAspectRatio: 1,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  itemBuilder: (context, index) {</a:t>
            </a:r>
            <a:endParaRPr lang="en-US" altLang="en-US"/>
          </a:p>
          <a:p>
            <a:pPr algn="l"/>
            <a:r>
              <a:rPr lang="en-US" altLang="en-US"/>
              <a:t>          return Card(child: Center(child: Text('Item $index')));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Testing Responsiveness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Simulate different screen sizes and orientations in the Flutter emulator.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debugging tools like the Flutter Inspector to verify responsiveness.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responsive login screen that: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Adjusts spacing and alignment for portrait and landscape modes.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Uses FlutterScreenUtil for scaling text and padding.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>
                <a:sym typeface="+mn-ea"/>
              </a:rPr>
              <a:t>Build a responsive prodects screen that</a:t>
            </a:r>
            <a:r>
              <a:rPr lang="en-US" altLang="en-US"/>
              <a:t>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Displays a list of items in a GridView.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Adapts the number of columns based on the screen width.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</a:t>
            </a:r>
            <a:r>
              <a:rPr lang="en-US" altLang="en-US">
                <a:sym typeface="+mn-ea"/>
              </a:rPr>
              <a:t>&amp; Adaptive</a:t>
            </a:r>
            <a:r>
              <a:rPr lang="en-US" altLang="en-US"/>
              <a:t> Design?, Why is it Important?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r>
              <a:rPr lang="en-US" altLang="en-GB">
                <a:sym typeface="+mn-ea"/>
              </a:rPr>
              <a:t>, </a:t>
            </a:r>
            <a:r>
              <a:rPr lang="en-US" altLang="en-US"/>
              <a:t>MediaQuery</a:t>
            </a:r>
            <a:r>
              <a:rPr lang="en-US" altLang="en-GB">
                <a:sym typeface="+mn-ea"/>
              </a:rPr>
              <a:t>, </a:t>
            </a:r>
            <a:r>
              <a:rPr lang="en-US" altLang="en-US"/>
              <a:t>AspectRatio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Responsive and Adaptive Design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Core Flutter Tools for Responsiveness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FlutterScreenUtil</a:t>
            </a:r>
            <a:r>
              <a:rPr lang="en-US">
                <a:sym typeface="+mn-ea"/>
              </a:rPr>
              <a:t>, </a:t>
            </a:r>
            <a:r>
              <a:rPr lang="en-US" altLang="en-US"/>
              <a:t>ResponsiveSizer</a:t>
            </a:r>
            <a:r>
              <a:rPr 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Tools for Responsiveness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Design?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Responsive and Adaptive Design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&amp; Adaptive Design?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Responsive: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the app layout adjusts gracefully across different screen sizes and orientations.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Focuses on visual scaling and rearranging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Adaptive: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Focuses on tailoring user experiences for different devices or platforms (e.g., mobile vs tablet).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is it Important?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Improves usability and accessibility.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consistency across devices.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Core Flutter Tools for Responsiveness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Adjusts widget size and arrangement based on parent constraints.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3245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ResponsiveWidget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LayoutBuilder(</a:t>
            </a:r>
            <a:endParaRPr lang="en-US" altLang="en-US"/>
          </a:p>
          <a:p>
            <a:pPr algn="l"/>
            <a:r>
              <a:rPr lang="en-US" altLang="en-US"/>
              <a:t>      builder: (context, constraints) {</a:t>
            </a:r>
            <a:endParaRPr lang="en-US" altLang="en-US"/>
          </a:p>
          <a:p>
            <a:pPr algn="l"/>
            <a:r>
              <a:rPr lang="en-US" altLang="en-US"/>
              <a:t>        if (constraints.maxWidth &gt; 600) {</a:t>
            </a:r>
            <a:endParaRPr lang="en-US" altLang="en-US"/>
          </a:p>
          <a:p>
            <a:pPr algn="l"/>
            <a:r>
              <a:rPr lang="en-US" altLang="en-US"/>
              <a:t>          return Text('Tablet Layout');</a:t>
            </a:r>
            <a:endParaRPr lang="en-US" altLang="en-US"/>
          </a:p>
          <a:p>
            <a:pPr algn="l"/>
            <a:r>
              <a:rPr lang="en-US" altLang="en-US"/>
              <a:t>        } else {</a:t>
            </a:r>
            <a:endParaRPr lang="en-US" altLang="en-US"/>
          </a:p>
          <a:p>
            <a:pPr algn="l"/>
            <a:r>
              <a:rPr lang="en-US" altLang="en-US"/>
              <a:t>          return Text('Mobile Layout');</a:t>
            </a:r>
            <a:endParaRPr lang="en-US" altLang="en-US"/>
          </a:p>
          <a:p>
            <a:pPr algn="l"/>
            <a:r>
              <a:rPr lang="en-US" altLang="en-US"/>
              <a:t>        }</a:t>
            </a:r>
            <a:endParaRPr lang="en-US" altLang="en-US"/>
          </a:p>
          <a:p>
            <a:pPr algn="l"/>
            <a:r>
              <a:rPr lang="en-US" altLang="en-US"/>
              <a:t>      },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4922</Words>
  <Application>WPS Presentation</Application>
  <PresentationFormat/>
  <Paragraphs>273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Capturing Groups and Alternation</vt:lpstr>
      <vt:lpstr>Introduction to Regex.</vt:lpstr>
      <vt:lpstr>What is Regex?</vt:lpstr>
      <vt:lpstr>Basic Syntax Overview</vt:lpstr>
      <vt:lpstr>Basic Components of Regex.</vt:lpstr>
      <vt:lpstr>Anchors</vt:lpstr>
      <vt:lpstr>LayoutBuilder</vt:lpstr>
      <vt:lpstr>MediaQuery</vt:lpstr>
      <vt:lpstr>Capturing Groups and Alternation.</vt:lpstr>
      <vt:lpstr>Capturing Groups</vt:lpstr>
      <vt:lpstr>Backreferences</vt:lpstr>
      <vt:lpstr>FlutterScreenUtil</vt:lpstr>
      <vt:lpstr>FlutterScreenUtil</vt:lpstr>
      <vt:lpstr>Alternation (OR)</vt:lpstr>
      <vt:lpstr>Lookaheads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36</cp:revision>
  <dcterms:created xsi:type="dcterms:W3CDTF">2024-08-09T15:20:00Z</dcterms:created>
  <dcterms:modified xsi:type="dcterms:W3CDTF">2024-12-09T12:06:38Z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