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678" r:id="rId10"/>
    <p:sldId id="714" r:id="rId11"/>
    <p:sldId id="715" r:id="rId12"/>
    <p:sldId id="716" r:id="rId13"/>
    <p:sldId id="717" r:id="rId14"/>
    <p:sldId id="351" r:id="rId15"/>
    <p:sldId id="641" r:id="rId16"/>
    <p:sldId id="699" r:id="rId17"/>
    <p:sldId id="361" r:id="rId18"/>
    <p:sldId id="643" r:id="rId19"/>
    <p:sldId id="718" r:id="rId20"/>
    <p:sldId id="588" r:id="rId21"/>
    <p:sldId id="719" r:id="rId22"/>
    <p:sldId id="645" r:id="rId23"/>
    <p:sldId id="394" r:id="rId24"/>
    <p:sldId id="397" r:id="rId25"/>
    <p:sldId id="398" r:id="rId26"/>
    <p:sldId id="399" r:id="rId27"/>
    <p:sldId id="400" r:id="rId28"/>
    <p:sldId id="401" r:id="rId29"/>
  </p:sldIdLst>
  <p:sldSz cx="12192000" cy="6858000"/>
  <p:notesSz cx="6858000" cy="9144000"/>
  <p:embeddedFontLst>
    <p:embeddedFont>
      <p:font typeface="Calistoga"/>
      <p:regular r:id="rId33"/>
    </p:embeddedFont>
    <p:embeddedFont>
      <p:font typeface="Antic Slab"/>
      <p:regular r:id="rId34"/>
    </p:embeddedFont>
    <p:embeddedFont>
      <p:font typeface="Poppins"/>
      <p:regular r:id="rId35"/>
      <p:italic r:id="rId36"/>
      <p:boldItalic r:id="rId37"/>
    </p:embeddedFont>
    <p:embeddedFont>
      <p:font typeface="Homemade Apple" panose="02000000000000000000"/>
      <p:regular r:id="rId38"/>
      <p:boldItalic r:id="rId39"/>
    </p:embeddedFont>
    <p:embeddedFont>
      <p:font typeface="Aldhabi" panose="0100000000000000000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15</a:t>
            </a:r>
            <a:r>
              <a:rPr lang="en-GB"/>
              <a:t>:</a:t>
            </a:r>
            <a:r>
              <a:t> </a:t>
            </a:r>
            <a:r>
              <a:rPr lang="en-US" altLang="en-US"/>
              <a:t>Navigation and Routing in Flutter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Named Routes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Simplifies navigation with predefined route names.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Setup Named Routes: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907155"/>
            <a:ext cx="6908800" cy="2288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runApp(MaterialApp(</a:t>
            </a:r>
            <a:endParaRPr lang="en-US" altLang="en-US"/>
          </a:p>
          <a:p>
            <a:pPr algn="l"/>
            <a:r>
              <a:rPr lang="en-US" altLang="en-US"/>
              <a:t>    initialRoute: '/',</a:t>
            </a:r>
            <a:endParaRPr lang="en-US" altLang="en-US"/>
          </a:p>
          <a:p>
            <a:pPr algn="l"/>
            <a:r>
              <a:rPr lang="en-US" altLang="en-US"/>
              <a:t>    routes: {</a:t>
            </a:r>
            <a:endParaRPr lang="en-US" altLang="en-US"/>
          </a:p>
          <a:p>
            <a:pPr algn="l"/>
            <a:r>
              <a:rPr lang="en-US" altLang="en-US"/>
              <a:t>      '/': (context) =&gt; HomeScreen(),</a:t>
            </a:r>
            <a:endParaRPr lang="en-US" altLang="en-US"/>
          </a:p>
          <a:p>
            <a:pPr algn="l"/>
            <a:r>
              <a:rPr lang="en-US" altLang="en-US"/>
              <a:t>      '/second': (context) =&gt; SecondScreen(),</a:t>
            </a:r>
            <a:endParaRPr lang="en-US" altLang="en-US"/>
          </a:p>
          <a:p>
            <a:pPr algn="l"/>
            <a:r>
              <a:rPr lang="en-US" altLang="en-US"/>
              <a:t>    },</a:t>
            </a:r>
            <a:endParaRPr lang="en-US" altLang="en-US"/>
          </a:p>
          <a:p>
            <a:pPr algn="l"/>
            <a:r>
              <a:rPr lang="en-US" altLang="en-US"/>
              <a:t>  ));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Named Routes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Navigate Using Named Routes: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You can use packages like go_router to make it easier</a:t>
            </a: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5665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Navigator.pushNamed(context, '/second');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Text('Go to Second Screen'),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Navigator 2.0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Navigator 2.0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Navigator 2.0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/>
              <a:t>Offers more control over navigation.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Uses declarative programming.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Key Components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Page: Represents a screen.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RouterDelegate: Manages the navigation stack.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RouteInformationParser: Converts route information to data and vice versa.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Navigator 2.0 Example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3813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_MyAppState extends State&lt;MyApp&gt; {</a:t>
            </a:r>
            <a:endParaRPr lang="en-US" altLang="en-US"/>
          </a:p>
          <a:p>
            <a:pPr algn="l"/>
            <a:r>
              <a:rPr lang="en-US" altLang="en-US"/>
              <a:t>  final _pages = [HomeScreen(), SecondScreen()];</a:t>
            </a:r>
            <a:endParaRPr lang="en-US" altLang="en-US"/>
          </a:p>
          <a:p>
            <a:pPr algn="l"/>
            <a:r>
              <a:rPr lang="en-US" altLang="en-US"/>
              <a:t>  int _currentIndex = 0;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MaterialApp.router(</a:t>
            </a:r>
            <a:endParaRPr lang="en-US" altLang="en-US"/>
          </a:p>
          <a:p>
            <a:pPr algn="l"/>
            <a:r>
              <a:rPr lang="en-US" altLang="en-US"/>
              <a:t>      routerDelegate: MyRouterDelegate(_pages, (index) {</a:t>
            </a:r>
            <a:endParaRPr lang="en-US" altLang="en-US"/>
          </a:p>
          <a:p>
            <a:pPr algn="l"/>
            <a:r>
              <a:rPr lang="en-US" altLang="en-US"/>
              <a:t>        setState(() {</a:t>
            </a:r>
            <a:endParaRPr lang="en-US" altLang="en-US"/>
          </a:p>
          <a:p>
            <a:pPr algn="l"/>
            <a:r>
              <a:rPr lang="en-US" altLang="en-US"/>
              <a:t>          _currentIndex = index;</a:t>
            </a:r>
            <a:endParaRPr lang="en-US" altLang="en-US"/>
          </a:p>
          <a:p>
            <a:pPr algn="l"/>
            <a:r>
              <a:rPr lang="en-US" altLang="en-US"/>
              <a:t>        });</a:t>
            </a:r>
            <a:endParaRPr lang="en-US" altLang="en-US"/>
          </a:p>
          <a:p>
            <a:pPr algn="l"/>
            <a:r>
              <a:rPr lang="en-US" altLang="en-US"/>
              <a:t>      }),</a:t>
            </a:r>
            <a:endParaRPr lang="en-US" altLang="en-US"/>
          </a:p>
          <a:p>
            <a:pPr algn="l"/>
            <a:r>
              <a:rPr lang="en-US" altLang="en-US"/>
              <a:t>      routeInformationParser: RouteInformationParser(),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Passing Data Between Screens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Advanced Navigation Techniques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Passing Data Between Screens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Passing Data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52190"/>
            <a:ext cx="6908800" cy="16903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Navigator.push(</a:t>
            </a:r>
            <a:endParaRPr lang="en-US" altLang="en-US"/>
          </a:p>
          <a:p>
            <a:pPr algn="l"/>
            <a:r>
              <a:rPr lang="en-US" altLang="en-US"/>
              <a:t>  context,</a:t>
            </a:r>
            <a:endParaRPr lang="en-US" altLang="en-US"/>
          </a:p>
          <a:p>
            <a:pPr algn="l"/>
            <a:r>
              <a:rPr lang="en-US" altLang="en-US"/>
              <a:t>  MaterialPageRoute(</a:t>
            </a:r>
            <a:endParaRPr lang="en-US" altLang="en-US"/>
          </a:p>
          <a:p>
            <a:pPr algn="l"/>
            <a:r>
              <a:rPr lang="en-US" altLang="en-US"/>
              <a:t>    builder: (context) =&gt; SecondScreen(data: 'Hello from First Screen!'),</a:t>
            </a:r>
            <a:endParaRPr lang="en-US" altLang="en-US"/>
          </a:p>
          <a:p>
            <a:pPr algn="l"/>
            <a:r>
              <a:rPr lang="en-US" altLang="en-US"/>
              <a:t>  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Passing Data Between Screens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Receiving Data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52190"/>
            <a:ext cx="6908800" cy="25025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SecondScreen extends StatelessWidget {</a:t>
            </a:r>
            <a:endParaRPr lang="en-US" altLang="en-US"/>
          </a:p>
          <a:p>
            <a:pPr algn="l"/>
            <a:r>
              <a:rPr lang="en-US" altLang="en-US"/>
              <a:t>  final String data;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SecondScreen({required this.data});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Widget build(BuildContext context) {</a:t>
            </a:r>
            <a:endParaRPr lang="en-US" altLang="en-US"/>
          </a:p>
          <a:p>
            <a:pPr algn="l"/>
            <a:r>
              <a:rPr lang="en-US" altLang="en-US"/>
              <a:t>    return Text(data);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Returning Data to Previous Screen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Return Data Example:</a:t>
            </a: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Receive Returned Data 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6559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Navigator.pop(context, 'Data from Second Screen');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777740"/>
            <a:ext cx="6908800" cy="14262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var result = await Navigator.push(</a:t>
            </a:r>
            <a:endParaRPr lang="en-US" altLang="en-US"/>
          </a:p>
          <a:p>
            <a:pPr algn="l"/>
            <a:r>
              <a:rPr lang="en-US" altLang="en-US"/>
              <a:t>  context,</a:t>
            </a:r>
            <a:endParaRPr lang="en-US" altLang="en-US"/>
          </a:p>
          <a:p>
            <a:pPr algn="l"/>
            <a:r>
              <a:rPr lang="en-US" altLang="en-US"/>
              <a:t>  MaterialPageRoute(builder: (context) =&gt; SecondScreen()),</a:t>
            </a:r>
            <a:endParaRPr lang="en-US" altLang="en-US"/>
          </a:p>
          <a:p>
            <a:pPr algn="l"/>
            <a:r>
              <a:rPr lang="en-US" altLang="en-US"/>
              <a:t>);</a:t>
            </a:r>
            <a:endParaRPr lang="en-US" altLang="en-US"/>
          </a:p>
          <a:p>
            <a:pPr algn="l"/>
            <a:r>
              <a:rPr lang="en-US" altLang="en-US"/>
              <a:t>print(result);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Pop Until a Specific Route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lvl="1">
              <a:lnSpc>
                <a:spcPct val="150000"/>
              </a:lnSpc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29000"/>
            <a:ext cx="6908800" cy="6559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Navigator.popUntil(context, ModalRoute.withName('/'));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Best Practices for Navigation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Use named routes for large apps to maintain consistency.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Navigator 2.0 for apps with complex navigation requirements.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Keep routes organized and maintain clear documentation.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Flutter app with a drawer navigation system using named routes.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Add three items to the drawer, each navigating to a different screen.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Build a home page that uses Navigator 2.0 with a bottom navigation bar for seamless navigation between three pages.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Navigation in Flutter?, Key Concepts in Routing.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Overview of Navigator 2.0.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Navigator 1.0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Navigator 2.0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Passing Data Between Screens, Returning Data to Previous Screen</a:t>
            </a:r>
            <a:r>
              <a:rPr lang="en-US">
                <a:sym typeface="+mn-ea"/>
              </a:rPr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Advanced Navigation Techniques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Navigation in Flutter?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Navigator 1.0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Navigation in Flutter?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Navigation refers to moving between different screens or pages in an app.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Flutter uses the Navigator widget to handle navigation.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Key Concepts in Routing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Route: A screen or page in the app.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Navigator: Manages the stack of routes in an app.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Push/Pop: Adding or removing routes from the stack.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Navigator 1.0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Overview of Navigator 1.0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Traditional navigation system in Flutter.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Uses a stack-based approach.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Navigation Using Push and Pop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Push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22491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Navigator.push(</a:t>
            </a:r>
            <a:endParaRPr lang="en-US" altLang="en-US"/>
          </a:p>
          <a:p>
            <a:pPr algn="l"/>
            <a:r>
              <a:rPr lang="en-US" altLang="en-US"/>
              <a:t>      context,</a:t>
            </a:r>
            <a:endParaRPr lang="en-US" altLang="en-US"/>
          </a:p>
          <a:p>
            <a:pPr algn="l"/>
            <a:r>
              <a:rPr lang="en-US" altLang="en-US"/>
              <a:t>      MaterialPageRoute(builder: (context) =&gt; SecondScreen()),</a:t>
            </a:r>
            <a:endParaRPr lang="en-US" altLang="en-US"/>
          </a:p>
          <a:p>
            <a:pPr algn="l"/>
            <a:r>
              <a:rPr lang="en-US" altLang="en-US"/>
              <a:t>    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Text('Go to Second Screen'),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Basic Navigation Using Push and Pop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Pop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635"/>
            <a:ext cx="6908800" cy="1576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ElevatedButton(</a:t>
            </a:r>
            <a:endParaRPr lang="en-US" altLang="en-US"/>
          </a:p>
          <a:p>
            <a:pPr algn="l"/>
            <a:r>
              <a:rPr lang="en-US" altLang="en-US"/>
              <a:t>  onPressed: () {</a:t>
            </a:r>
            <a:endParaRPr lang="en-US" altLang="en-US"/>
          </a:p>
          <a:p>
            <a:pPr algn="l"/>
            <a:r>
              <a:rPr lang="en-US" altLang="en-US"/>
              <a:t>    Navigator.pop(context);</a:t>
            </a:r>
            <a:endParaRPr lang="en-US" altLang="en-US"/>
          </a:p>
          <a:p>
            <a:pPr algn="l"/>
            <a:r>
              <a:rPr lang="en-US" altLang="en-US"/>
              <a:t>  },</a:t>
            </a:r>
            <a:endParaRPr lang="en-US" altLang="en-US"/>
          </a:p>
          <a:p>
            <a:pPr algn="l"/>
            <a:r>
              <a:rPr lang="en-US" altLang="en-US"/>
              <a:t>  child: Text('Go Back'),</a:t>
            </a:r>
            <a:endParaRPr lang="en-US" altLang="en-US"/>
          </a:p>
          <a:p>
            <a:pPr algn="l"/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4971</Words>
  <Application>WPS Presentation</Application>
  <PresentationFormat/>
  <Paragraphs>298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Advanced Tools for Responsiveness</vt:lpstr>
      <vt:lpstr>Introduction to Responsive and Adaptive Design.</vt:lpstr>
      <vt:lpstr>What is Responsive &amp; Adaptive Design?</vt:lpstr>
      <vt:lpstr>Why is it Important?</vt:lpstr>
      <vt:lpstr>Navigator 1.0</vt:lpstr>
      <vt:lpstr>Basic Navigation Using Push and Pop</vt:lpstr>
      <vt:lpstr>Basic Navigation Using Push and Pop</vt:lpstr>
      <vt:lpstr>Named Routes</vt:lpstr>
      <vt:lpstr>Core Flutter Tools for Responsiveness.</vt:lpstr>
      <vt:lpstr>LayoutBuilder</vt:lpstr>
      <vt:lpstr>MediaQuery</vt:lpstr>
      <vt:lpstr>Advanced Tools for Responsiveness.</vt:lpstr>
      <vt:lpstr>FlutterScreenUtil</vt:lpstr>
      <vt:lpstr>Passing Data Between Screens</vt:lpstr>
      <vt:lpstr>FlutterScreenUtil</vt:lpstr>
      <vt:lpstr>Returning Data to Previous Screen</vt:lpstr>
      <vt:lpstr>Testing Responsiveness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37</cp:revision>
  <dcterms:created xsi:type="dcterms:W3CDTF">2024-08-09T15:20:00Z</dcterms:created>
  <dcterms:modified xsi:type="dcterms:W3CDTF">2024-12-09T12:57:09Z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