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15" r:id="rId5"/>
    <p:sldId id="416" r:id="rId6"/>
    <p:sldId id="258" r:id="rId7"/>
    <p:sldId id="260" r:id="rId8"/>
    <p:sldId id="306" r:id="rId9"/>
    <p:sldId id="714" r:id="rId10"/>
    <p:sldId id="715" r:id="rId11"/>
    <p:sldId id="716" r:id="rId12"/>
    <p:sldId id="717" r:id="rId13"/>
    <p:sldId id="351" r:id="rId14"/>
    <p:sldId id="749" r:id="rId15"/>
    <p:sldId id="750" r:id="rId16"/>
    <p:sldId id="752" r:id="rId17"/>
    <p:sldId id="751" r:id="rId18"/>
    <p:sldId id="361" r:id="rId19"/>
    <p:sldId id="753" r:id="rId20"/>
    <p:sldId id="754" r:id="rId21"/>
    <p:sldId id="755" r:id="rId22"/>
    <p:sldId id="757" r:id="rId23"/>
    <p:sldId id="758" r:id="rId24"/>
    <p:sldId id="756" r:id="rId25"/>
    <p:sldId id="394" r:id="rId26"/>
    <p:sldId id="397" r:id="rId27"/>
    <p:sldId id="398" r:id="rId28"/>
    <p:sldId id="399" r:id="rId29"/>
    <p:sldId id="400" r:id="rId30"/>
    <p:sldId id="401" r:id="rId31"/>
  </p:sldIdLst>
  <p:sldSz cx="12192000" cy="6858000"/>
  <p:notesSz cx="6858000" cy="9144000"/>
  <p:embeddedFontLst>
    <p:embeddedFont>
      <p:font typeface="Calistoga"/>
      <p:regular r:id="rId35"/>
    </p:embeddedFont>
    <p:embeddedFont>
      <p:font typeface="Antic Slab"/>
      <p:regular r:id="rId36"/>
    </p:embeddedFont>
    <p:embeddedFont>
      <p:font typeface="Poppins"/>
      <p:regular r:id="rId37"/>
      <p:italic r:id="rId38"/>
      <p:boldItalic r:id="rId39"/>
    </p:embeddedFont>
    <p:embeddedFont>
      <p:font typeface="Homemade Apple" panose="02000000000000000000"/>
      <p:regular r:id="rId40"/>
      <p:boldItalic r:id="rId41"/>
    </p:embeddedFont>
    <p:embeddedFont>
      <p:font typeface="Aldhabi" panose="01000000000000000000" charset="0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25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25"/>
        <p:guide pos="38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font" Target="fonts/font8.fntdata"/><Relationship Id="rId41" Type="http://schemas.openxmlformats.org/officeDocument/2006/relationships/font" Target="fonts/font7.fntdata"/><Relationship Id="rId4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5.fntdata"/><Relationship Id="rId38" Type="http://schemas.openxmlformats.org/officeDocument/2006/relationships/font" Target="fonts/font4.fntdata"/><Relationship Id="rId37" Type="http://schemas.openxmlformats.org/officeDocument/2006/relationships/font" Target="fonts/font3.fntdata"/><Relationship Id="rId36" Type="http://schemas.openxmlformats.org/officeDocument/2006/relationships/font" Target="fonts/font2.fntdata"/><Relationship Id="rId35" Type="http://schemas.openxmlformats.org/officeDocument/2006/relationships/font" Target="fonts/font1.fntdata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hyperlink" Target="https://www.facebook.com/joeshwoa.max/" TargetMode="External"/><Relationship Id="rId5" Type="http://schemas.openxmlformats.org/officeDocument/2006/relationships/hyperlink" Target="https://www.linkedin.com/in/joeshwoa-george/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0" Type="http://schemas.openxmlformats.org/officeDocument/2006/relationships/notesSlide" Target="../notesSlides/notesSlide27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utter 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17</a:t>
            </a:r>
            <a:r>
              <a:rPr lang="en-GB"/>
              <a:t>:</a:t>
            </a:r>
            <a:r>
              <a:t> </a:t>
            </a:r>
            <a:r>
              <a:rPr lang="en-US" altLang="en-US"/>
              <a:t>Local Storage Solutions</a:t>
            </a:r>
            <a:endParaRPr lang="en-US" altLang="en-US"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GB"/>
              <a:t>: From Beginner to Pro.</a:t>
            </a:r>
            <a:endParaRPr lang="en-GB"/>
          </a:p>
        </p:txBody>
      </p:sp>
      <p:pic>
        <p:nvPicPr>
          <p:cNvPr id="5" name="Picture 4" descr="Flutter Entertain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15" y="-88900"/>
            <a:ext cx="3366770" cy="23571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Shared Preferences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Advantages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Easy to implement.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Best for small data like user preferences, tokens, etc.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Implementation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Hive Database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Hive Database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 lightweight and fast NoSQL database for Flutter.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Supports nested structures and is highly performant.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Implementation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Add the dependency to pubspec.yaml: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4813935"/>
            <a:ext cx="6908800" cy="120015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dependencies:  </a:t>
            </a:r>
            <a:endParaRPr lang="en-US" altLang="en-US"/>
          </a:p>
          <a:p>
            <a:pPr algn="l"/>
            <a:r>
              <a:rPr lang="en-US" altLang="en-US"/>
              <a:t>  hive: </a:t>
            </a:r>
            <a:r>
              <a:rPr lang="en-US" altLang="en-US">
                <a:sym typeface="+mn-ea"/>
              </a:rPr>
              <a:t>^last_virsion #^</a:t>
            </a:r>
            <a:r>
              <a:rPr lang="en-US" altLang="en-US"/>
              <a:t>2.2.3  </a:t>
            </a:r>
            <a:endParaRPr lang="en-US" altLang="en-US"/>
          </a:p>
          <a:p>
            <a:pPr algn="l"/>
            <a:r>
              <a:rPr lang="en-US" altLang="en-US"/>
              <a:t>  hive_flutter: </a:t>
            </a:r>
            <a:r>
              <a:rPr lang="en-US" altLang="en-US">
                <a:sym typeface="+mn-ea"/>
              </a:rPr>
              <a:t>^last_virsion #^</a:t>
            </a:r>
            <a:r>
              <a:rPr lang="en-US" altLang="en-US"/>
              <a:t>1.1.0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Hive Database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Initialize Hive in the main file: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8365"/>
            <a:ext cx="6908800" cy="195389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import 'package:hive/hive.dart';  </a:t>
            </a:r>
            <a:endParaRPr lang="en-US" altLang="en-US"/>
          </a:p>
          <a:p>
            <a:pPr algn="l"/>
            <a:r>
              <a:rPr lang="en-US" altLang="en-US"/>
              <a:t>import 'package:hive_flutter/hive_flutter.dart';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void main() async {  </a:t>
            </a:r>
            <a:endParaRPr lang="en-US" altLang="en-US"/>
          </a:p>
          <a:p>
            <a:pPr algn="l"/>
            <a:r>
              <a:rPr lang="en-US" altLang="en-US"/>
              <a:t>  await Hive.initFlutter();  </a:t>
            </a:r>
            <a:endParaRPr lang="en-US" altLang="en-US"/>
          </a:p>
          <a:p>
            <a:pPr algn="l"/>
            <a:r>
              <a:rPr lang="en-US" altLang="en-US"/>
              <a:t>  runApp(MyApp());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Hive Database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8365"/>
            <a:ext cx="6908800" cy="258445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Future&lt;void&gt; saveData() async {  </a:t>
            </a:r>
            <a:endParaRPr lang="en-US" altLang="en-US"/>
          </a:p>
          <a:p>
            <a:pPr algn="l"/>
            <a:r>
              <a:rPr lang="en-US" altLang="en-US"/>
              <a:t>  var box = await Hive.openBox('settingsBox');  </a:t>
            </a:r>
            <a:endParaRPr lang="en-US" altLang="en-US"/>
          </a:p>
          <a:p>
            <a:pPr algn="l"/>
            <a:r>
              <a:rPr lang="en-US" altLang="en-US"/>
              <a:t>  box.put('theme', 'dark');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Future&lt;void&gt; getData() async {  </a:t>
            </a:r>
            <a:endParaRPr lang="en-US" altLang="en-US"/>
          </a:p>
          <a:p>
            <a:pPr algn="l"/>
            <a:r>
              <a:rPr lang="en-US" altLang="en-US"/>
              <a:t>  var box = await Hive.openBox('settingsBox');  </a:t>
            </a:r>
            <a:endParaRPr lang="en-US" altLang="en-US"/>
          </a:p>
          <a:p>
            <a:pPr algn="l"/>
            <a:r>
              <a:rPr lang="en-US" altLang="en-US"/>
              <a:t>  String theme = box.get('theme');  </a:t>
            </a:r>
            <a:endParaRPr lang="en-US" altLang="en-US"/>
          </a:p>
          <a:p>
            <a:pPr algn="l"/>
            <a:r>
              <a:rPr lang="en-US" altLang="en-US"/>
              <a:t>  print('Theme: $theme');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Hive Database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Advantages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High performance and no need for structured schema.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Suitable for offline-first apps.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Implementation</a:t>
            </a:r>
            <a:r>
              <a:rPr lang="en-US" altLang="en-US"/>
              <a:t> 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SQLite Database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Hive Database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 lightweight relational database.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Best for structured data with relationships.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Implementation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Add the dependency to pubspec.yaml: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4813935"/>
            <a:ext cx="6908800" cy="120015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dependencies:  </a:t>
            </a:r>
            <a:endParaRPr lang="en-US" altLang="en-US"/>
          </a:p>
          <a:p>
            <a:pPr algn="l"/>
            <a:r>
              <a:rPr lang="en-US" altLang="en-US"/>
              <a:t>  sqflite: </a:t>
            </a:r>
            <a:r>
              <a:rPr lang="en-US" altLang="en-US">
                <a:sym typeface="+mn-ea"/>
              </a:rPr>
              <a:t>^last_virsion #^</a:t>
            </a:r>
            <a:r>
              <a:rPr lang="en-US" altLang="en-US"/>
              <a:t>2.4.1</a:t>
            </a:r>
            <a:r>
              <a:rPr lang="en-US" altLang="en-US"/>
              <a:t>  </a:t>
            </a:r>
            <a:endParaRPr lang="en-US" altLang="en-US"/>
          </a:p>
          <a:p>
            <a:pPr algn="l"/>
            <a:r>
              <a:rPr lang="en-US" altLang="en-US"/>
              <a:t>  path: </a:t>
            </a:r>
            <a:r>
              <a:rPr lang="en-US" altLang="en-US">
                <a:sym typeface="+mn-ea"/>
              </a:rPr>
              <a:t>^last_virsion #^</a:t>
            </a:r>
            <a:r>
              <a:rPr lang="en-US" altLang="en-US"/>
              <a:t>1.9.1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Hive Database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Create a database and table: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8365"/>
            <a:ext cx="6908800" cy="33166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Future&lt;Database&gt; initDB() async {  </a:t>
            </a:r>
            <a:endParaRPr lang="en-US" altLang="en-US"/>
          </a:p>
          <a:p>
            <a:pPr algn="l"/>
            <a:r>
              <a:rPr lang="en-US" altLang="en-US"/>
              <a:t>  final databasePath = await getDatabasesPath();  </a:t>
            </a:r>
            <a:endParaRPr lang="en-US" altLang="en-US"/>
          </a:p>
          <a:p>
            <a:pPr algn="l"/>
            <a:r>
              <a:rPr lang="en-US" altLang="en-US"/>
              <a:t>  final path = join(databasePath, 'app_database.db');  </a:t>
            </a:r>
            <a:endParaRPr lang="en-US" altLang="en-US"/>
          </a:p>
          <a:p>
            <a:pPr algn="l"/>
            <a:r>
              <a:rPr lang="en-US" altLang="en-US"/>
              <a:t>  return openDatabase(  </a:t>
            </a:r>
            <a:endParaRPr lang="en-US" altLang="en-US"/>
          </a:p>
          <a:p>
            <a:pPr algn="l"/>
            <a:r>
              <a:rPr lang="en-US" altLang="en-US"/>
              <a:t>    path,  </a:t>
            </a:r>
            <a:endParaRPr lang="en-US" altLang="en-US"/>
          </a:p>
          <a:p>
            <a:pPr algn="l"/>
            <a:r>
              <a:rPr lang="en-US" altLang="en-US"/>
              <a:t>    onCreate: (db, version) {  </a:t>
            </a:r>
            <a:endParaRPr lang="en-US" altLang="en-US"/>
          </a:p>
          <a:p>
            <a:pPr algn="l"/>
            <a:r>
              <a:rPr lang="en-US" altLang="en-US"/>
              <a:t>      return db.execute(  </a:t>
            </a:r>
            <a:endParaRPr lang="en-US" altLang="en-US"/>
          </a:p>
          <a:p>
            <a:pPr algn="l"/>
            <a:r>
              <a:rPr lang="en-US" altLang="en-US"/>
              <a:t>        'CREATE TABLE Users(id INTEGER PRIMARY KEY, name TEXT, age INTEGER)',  </a:t>
            </a:r>
            <a:endParaRPr lang="en-US" altLang="en-US"/>
          </a:p>
          <a:p>
            <a:pPr algn="l"/>
            <a:r>
              <a:rPr lang="en-US" altLang="en-US"/>
              <a:t>      );  </a:t>
            </a:r>
            <a:endParaRPr lang="en-US" altLang="en-US"/>
          </a:p>
          <a:p>
            <a:pPr algn="l"/>
            <a:r>
              <a:rPr lang="en-US" altLang="en-US"/>
              <a:t>    },  </a:t>
            </a:r>
            <a:endParaRPr lang="en-US" altLang="en-US"/>
          </a:p>
          <a:p>
            <a:pPr algn="l"/>
            <a:r>
              <a:rPr lang="en-US" altLang="en-US"/>
              <a:t>    version: 1,  </a:t>
            </a:r>
            <a:endParaRPr lang="en-US" altLang="en-US"/>
          </a:p>
          <a:p>
            <a:pPr algn="l"/>
            <a:r>
              <a:rPr lang="en-US" altLang="en-US"/>
              <a:t>  );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Hive Database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8365"/>
            <a:ext cx="6908800" cy="258445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Future&lt;void&gt; insertUser(Database db) async {  </a:t>
            </a:r>
            <a:endParaRPr lang="en-US" altLang="en-US"/>
          </a:p>
          <a:p>
            <a:pPr algn="l"/>
            <a:r>
              <a:rPr lang="en-US" altLang="en-US"/>
              <a:t>  await db.insert(  </a:t>
            </a:r>
            <a:endParaRPr lang="en-US" altLang="en-US"/>
          </a:p>
          <a:p>
            <a:pPr algn="l"/>
            <a:r>
              <a:rPr lang="en-US" altLang="en-US"/>
              <a:t>    'Users',  </a:t>
            </a:r>
            <a:endParaRPr lang="en-US" altLang="en-US"/>
          </a:p>
          <a:p>
            <a:pPr algn="l"/>
            <a:r>
              <a:rPr lang="en-US" altLang="en-US"/>
              <a:t>    {'id': 1, 'name': 'John Doe', 'age': 25},  </a:t>
            </a:r>
            <a:endParaRPr lang="en-US" altLang="en-US"/>
          </a:p>
          <a:p>
            <a:pPr algn="l"/>
            <a:r>
              <a:rPr lang="en-US" altLang="en-US"/>
              <a:t>  );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Future&lt;List&lt;Map&lt;String, dynamic&gt;&gt;&gt; getUsers(Database db) async {  </a:t>
            </a:r>
            <a:endParaRPr lang="en-US" altLang="en-US"/>
          </a:p>
          <a:p>
            <a:pPr algn="l"/>
            <a:r>
              <a:rPr lang="en-US" altLang="en-US"/>
              <a:t>  return db.query('Users');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Do not skip any information without understanding it.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Hive Database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8365"/>
            <a:ext cx="6908800" cy="20955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Future&lt;void&gt; updateUser(Database db) async {  </a:t>
            </a:r>
            <a:endParaRPr lang="en-US" altLang="en-US"/>
          </a:p>
          <a:p>
            <a:pPr algn="l"/>
            <a:r>
              <a:rPr lang="en-US" altLang="en-US"/>
              <a:t>  await db.update(  </a:t>
            </a:r>
            <a:endParaRPr lang="en-US" altLang="en-US"/>
          </a:p>
          <a:p>
            <a:pPr algn="l"/>
            <a:r>
              <a:rPr lang="en-US" altLang="en-US"/>
              <a:t>    'Users',  </a:t>
            </a:r>
            <a:endParaRPr lang="en-US" altLang="en-US"/>
          </a:p>
          <a:p>
            <a:pPr algn="l"/>
            <a:r>
              <a:rPr lang="en-US" altLang="en-US"/>
              <a:t>    {'age': 30},  </a:t>
            </a:r>
            <a:endParaRPr lang="en-US" altLang="en-US"/>
          </a:p>
          <a:p>
            <a:pPr algn="l"/>
            <a:r>
              <a:rPr lang="en-US" altLang="en-US"/>
              <a:t>    where: 'id = ?',  </a:t>
            </a:r>
            <a:endParaRPr lang="en-US" altLang="en-US"/>
          </a:p>
          <a:p>
            <a:pPr algn="l"/>
            <a:r>
              <a:rPr lang="en-US" altLang="en-US"/>
              <a:t>    whereArgs: [1],  </a:t>
            </a:r>
            <a:endParaRPr lang="en-US" altLang="en-US"/>
          </a:p>
          <a:p>
            <a:pPr algn="l"/>
            <a:r>
              <a:rPr lang="en-US" altLang="en-US"/>
              <a:t>  );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Hive Database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8365"/>
            <a:ext cx="6908800" cy="20955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>
                <a:sym typeface="+mn-ea"/>
              </a:rPr>
              <a:t>Future&lt;void&gt; deleteUser(Database db) async {  </a:t>
            </a:r>
            <a:endParaRPr lang="en-US" altLang="en-US"/>
          </a:p>
          <a:p>
            <a:pPr algn="l"/>
            <a:r>
              <a:rPr lang="en-US" altLang="en-US">
                <a:sym typeface="+mn-ea"/>
              </a:rPr>
              <a:t>  await db.delete(  </a:t>
            </a:r>
            <a:endParaRPr lang="en-US" altLang="en-US"/>
          </a:p>
          <a:p>
            <a:pPr algn="l"/>
            <a:r>
              <a:rPr lang="en-US" altLang="en-US">
                <a:sym typeface="+mn-ea"/>
              </a:rPr>
              <a:t>    'Users',  </a:t>
            </a:r>
            <a:endParaRPr lang="en-US" altLang="en-US"/>
          </a:p>
          <a:p>
            <a:pPr algn="l"/>
            <a:r>
              <a:rPr lang="en-US" altLang="en-US">
                <a:sym typeface="+mn-ea"/>
              </a:rPr>
              <a:t>    where: 'id = ?',  </a:t>
            </a:r>
            <a:endParaRPr lang="en-US" altLang="en-US"/>
          </a:p>
          <a:p>
            <a:pPr algn="l"/>
            <a:r>
              <a:rPr lang="en-US" altLang="en-US">
                <a:sym typeface="+mn-ea"/>
              </a:rPr>
              <a:t>    whereArgs: [1],  </a:t>
            </a:r>
            <a:endParaRPr lang="en-US" altLang="en-US"/>
          </a:p>
          <a:p>
            <a:pPr algn="l"/>
            <a:r>
              <a:rPr lang="en-US" altLang="en-US">
                <a:sym typeface="+mn-ea"/>
              </a:rPr>
              <a:t>  );  </a:t>
            </a:r>
            <a:endParaRPr lang="en-US" altLang="en-US"/>
          </a:p>
          <a:p>
            <a:pPr algn="l"/>
            <a:r>
              <a:rPr lang="en-US" altLang="en-US">
                <a:sym typeface="+mn-ea"/>
              </a:rPr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Hive Database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Advantages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Handles complex queries and structured data well.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Reliable and widely used.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ar-EG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Create a local notes app: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Use Shared Preferences for saving the app's theme (light/dark).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Use Hive for storing categories.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Use SQLite for saving notes with a title, description, and timestamp.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</a:t>
            </a:r>
            <a:r>
              <a:rPr lang="en-US" altLang="en-GB" sz="10000">
                <a:sym typeface="+mn-ea"/>
              </a:rPr>
              <a:t>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 descr="Flutter Ic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5" name="Text Box 4">
            <a:hlinkClick r:id="rId5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6" action="ppaction://hlinkfile"/>
          </p:cNvPr>
          <p:cNvSpPr txBox="1"/>
          <p:nvPr>
            <p:custDataLst>
              <p:tags r:id="rId7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8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>
                <a:sym typeface="+mn-ea"/>
              </a:rPr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Introduction to Local Storage, Implementation, Advantages.</a:t>
            </a:r>
            <a:endParaRPr lang="en-US" alt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Implementation, Advantages</a:t>
            </a:r>
            <a:r>
              <a:rPr lang="en-US" altLang="en-US"/>
              <a:t>.</a:t>
            </a:r>
            <a:endParaRPr lang="en-US" altLang="en-US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 lang="en-GB"/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Shared Preferences</a:t>
            </a:r>
            <a:endParaRPr lang="en-US" altLang="en-US"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Hive Database</a:t>
            </a:r>
            <a:endParaRPr lang="en-US" altLang="en-US" sz="2400"/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Implementation, Advantages.</a:t>
            </a:r>
            <a:endParaRPr 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SQLite Database</a:t>
            </a:r>
            <a:endParaRPr lang="en-US" altLang="en-US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Introduction to Local Storage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Shared Preferences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Introduction to Local Storage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Local Storage?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Storing data directly on the user’s device.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Types: Key-value storage, NoSQL databases, and relational databases.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Why Use Local Storage?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Offline access to data.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Persisting user settings and preferences.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Storing app-specific data.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Comparison of Local Storage Solutions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graphicFrame>
        <p:nvGraphicFramePr>
          <p:cNvPr id="2" name="Table 1"/>
          <p:cNvGraphicFramePr/>
          <p:nvPr>
            <p:custDataLst>
              <p:tags r:id="rId3"/>
            </p:custDataLst>
          </p:nvPr>
        </p:nvGraphicFramePr>
        <p:xfrm>
          <a:off x="1400175" y="2788285"/>
          <a:ext cx="10312400" cy="4114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/>
                <a:gridCol w="2578100"/>
                <a:gridCol w="2578100"/>
                <a:gridCol w="2578100"/>
              </a:tblGrid>
              <a:tr h="7010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Feature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Shared Preferences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  <a:sym typeface="+mn-ea"/>
                        </a:rPr>
                        <a:t>Hive Database</a:t>
                      </a:r>
                      <a:endParaRPr lang="en-US" altLang="en-US" sz="2000" b="1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  <a:sym typeface="+mn-ea"/>
                        </a:rPr>
                        <a:t>SQLite Database</a:t>
                      </a:r>
                      <a:endParaRPr lang="en-US" altLang="en-US" sz="2000" b="1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05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Key-value store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Lightweight NoSQL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Relational DB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7010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Data Structure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Key-value pairs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Nested data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Tables and rows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7010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Use Cases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User settings, tokens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Lightweight apps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Complex queries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05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Performance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Fast for small data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Optimized for speed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Slower for large data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Shared Preferences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Stores simple key-value pairs in Android and iOS.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Implementation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Add the dependency to pubspec.yaml: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4386580"/>
            <a:ext cx="6908800" cy="89471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dependencies:  </a:t>
            </a:r>
            <a:endParaRPr lang="en-US" altLang="en-US"/>
          </a:p>
          <a:p>
            <a:pPr algn="l"/>
            <a:r>
              <a:rPr lang="en-US" altLang="en-US"/>
              <a:t>  shared_preferences: ^last_virsion #^2.3.3 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Shared Preferences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8365"/>
            <a:ext cx="6908800" cy="303339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import 'package:shared_preferences/shared_preferences.dart';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Future&lt;void&gt; saveData() async {  </a:t>
            </a:r>
            <a:endParaRPr lang="en-US" altLang="en-US"/>
          </a:p>
          <a:p>
            <a:pPr algn="l"/>
            <a:r>
              <a:rPr lang="en-US" altLang="en-US"/>
              <a:t>  final prefs = await SharedPreferences.getInstance();  </a:t>
            </a:r>
            <a:endParaRPr lang="en-US" altLang="en-US"/>
          </a:p>
          <a:p>
            <a:pPr algn="l"/>
            <a:r>
              <a:rPr lang="en-US" altLang="en-US"/>
              <a:t>  await prefs.setString('username', 'JohnDoe');  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Future&lt;void&gt; getData() async {  </a:t>
            </a:r>
            <a:endParaRPr lang="en-US" altLang="en-US"/>
          </a:p>
          <a:p>
            <a:pPr algn="l"/>
            <a:r>
              <a:rPr lang="en-US" altLang="en-US"/>
              <a:t>  final prefs = await SharedPreferences.getInstance();  </a:t>
            </a:r>
            <a:endParaRPr lang="en-US" altLang="en-US"/>
          </a:p>
          <a:p>
            <a:pPr algn="l"/>
            <a:r>
              <a:rPr lang="en-US" altLang="en-US"/>
              <a:t>  String? username = prefs.getString('username');  </a:t>
            </a:r>
            <a:endParaRPr lang="en-US" altLang="en-US"/>
          </a:p>
          <a:p>
            <a:pPr algn="l"/>
            <a:r>
              <a:rPr lang="en-US" altLang="en-US"/>
              <a:t>  print('Username: $username');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TABLE_ENDDRAG_ORIGIN_RECT" val="811*323"/>
  <p:tag name="TABLE_ENDDRAG_RECT" val="110*219*812*323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42A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5432</Words>
  <Application>WPS Presentation</Application>
  <PresentationFormat/>
  <Paragraphs>353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5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Flutter: From Beginner to Pro.</vt:lpstr>
      <vt:lpstr>Do not skip any information without understanding it.</vt:lpstr>
      <vt:lpstr>Any questions?</vt:lpstr>
      <vt:lpstr>SQLite Database</vt:lpstr>
      <vt:lpstr>Introduction to Databases.</vt:lpstr>
      <vt:lpstr>What is a Database?</vt:lpstr>
      <vt:lpstr>SQL vs. NoSQL Databases</vt:lpstr>
      <vt:lpstr>SQL Basics</vt:lpstr>
      <vt:lpstr>Creating a Database and Table</vt:lpstr>
      <vt:lpstr>CRUD Operations in SQL</vt:lpstr>
      <vt:lpstr>Introduction to NoSQL Databases.</vt:lpstr>
      <vt:lpstr>Shared Preferences</vt:lpstr>
      <vt:lpstr>Shared Preferences</vt:lpstr>
      <vt:lpstr>Hive Database</vt:lpstr>
      <vt:lpstr>Shared Preferences</vt:lpstr>
      <vt:lpstr>SQL vs. NoSQL Use Cases.</vt:lpstr>
      <vt:lpstr>Hive Database</vt:lpstr>
      <vt:lpstr>Hive Database</vt:lpstr>
      <vt:lpstr>Hive Database</vt:lpstr>
      <vt:lpstr>Hive Database</vt:lpstr>
      <vt:lpstr>Hive Database</vt:lpstr>
      <vt:lpstr>Hive Database</vt:lpstr>
      <vt:lpstr>Q&amp;A and Wrap-Up.</vt:lpstr>
      <vt:lpstr>Homework</vt:lpstr>
      <vt:lpstr>OFFFFF Take a brack.</vt:lpstr>
      <vt:lpstr>So, Don’t Wast Your Time in Sleep.</vt:lpstr>
      <vt:lpstr>See you next session!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41</cp:revision>
  <dcterms:created xsi:type="dcterms:W3CDTF">2024-08-09T15:20:00Z</dcterms:created>
  <dcterms:modified xsi:type="dcterms:W3CDTF">2024-12-11T13:46:20Z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1033-12.2.0.19307</vt:lpwstr>
  </property>
</Properties>
</file>