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767" r:id="rId10"/>
    <p:sldId id="351" r:id="rId11"/>
    <p:sldId id="749" r:id="rId12"/>
    <p:sldId id="768" r:id="rId13"/>
    <p:sldId id="361" r:id="rId14"/>
    <p:sldId id="753" r:id="rId15"/>
    <p:sldId id="769" r:id="rId16"/>
    <p:sldId id="770" r:id="rId17"/>
    <p:sldId id="771" r:id="rId18"/>
    <p:sldId id="754" r:id="rId19"/>
    <p:sldId id="755" r:id="rId20"/>
    <p:sldId id="394" r:id="rId21"/>
    <p:sldId id="397" r:id="rId22"/>
    <p:sldId id="398" r:id="rId23"/>
    <p:sldId id="399" r:id="rId24"/>
    <p:sldId id="400" r:id="rId25"/>
    <p:sldId id="401" r:id="rId26"/>
  </p:sldIdLst>
  <p:sldSz cx="12192000" cy="6858000"/>
  <p:notesSz cx="6858000" cy="9144000"/>
  <p:embeddedFontLst>
    <p:embeddedFont>
      <p:font typeface="Calistoga"/>
      <p:regular r:id="rId30"/>
    </p:embeddedFont>
    <p:embeddedFont>
      <p:font typeface="Antic Slab"/>
      <p:regular r:id="rId31"/>
    </p:embeddedFont>
    <p:embeddedFont>
      <p:font typeface="Poppins"/>
      <p:regular r:id="rId32"/>
      <p:italic r:id="rId33"/>
      <p:boldItalic r:id="rId34"/>
    </p:embeddedFont>
    <p:embeddedFont>
      <p:font typeface="Homemade Apple" panose="02000000000000000000"/>
      <p:regular r:id="rId35"/>
      <p:boldItalic r:id="rId36"/>
    </p:embeddedFont>
    <p:embeddedFont>
      <p:font typeface="Aldhabi" panose="01000000000000000000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0" Type="http://schemas.openxmlformats.org/officeDocument/2006/relationships/notesSlide" Target="../notesSlides/notesSlide2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18</a:t>
            </a:r>
            <a:r>
              <a:rPr lang="en-GB"/>
              <a:t>:</a:t>
            </a:r>
            <a:r>
              <a:t> </a:t>
            </a:r>
            <a:r>
              <a:rPr lang="en-US" altLang="en-US"/>
              <a:t>Networking Basics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Buckets in Cloud Storage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Definition: Containers for storing files in cloud services like AWS S3 or Firebase Storage.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Data stored in buckets is typically accessed via HTTP or API calls.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HTTP?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HTTP and REST APIs and JSON Parsing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HTTP?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Hypertext Transfer Protocol: The foundation of web communication.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Methods: GET, POST, PUT, DELETE, etc.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REST APIs?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Representational State Transfer: A standardized way for systems to interact over HTTP.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Endpoints: URLs used to access resources.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Typically return data in JSON format.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How REST APIs Work?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Client Request: The app makes a request to an API endpoint.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Server Response: The server sends data back, often as JSON.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JSON?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JavaScript Object Notation: A lightweight format for data exchange.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Structure 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77310"/>
            <a:ext cx="6908800" cy="14033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{</a:t>
            </a:r>
            <a:endParaRPr lang="en-US" altLang="en-US"/>
          </a:p>
          <a:p>
            <a:pPr algn="l"/>
            <a:r>
              <a:rPr lang="en-US" altLang="en-US"/>
              <a:t>  "id": 1,</a:t>
            </a:r>
            <a:endParaRPr lang="en-US" altLang="en-US"/>
          </a:p>
          <a:p>
            <a:pPr algn="l"/>
            <a:r>
              <a:rPr lang="en-US" altLang="en-US"/>
              <a:t>  "name": "John Doe",</a:t>
            </a:r>
            <a:endParaRPr lang="en-US" altLang="en-US"/>
          </a:p>
          <a:p>
            <a:pPr algn="l"/>
            <a:r>
              <a:rPr lang="en-US" altLang="en-US"/>
              <a:t>  "email": "john.doe@example.com"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Implementing JSON Parsing in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http package to pubspec.yaml: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8445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  </a:t>
            </a:r>
            <a:endParaRPr lang="en-US" altLang="en-US"/>
          </a:p>
          <a:p>
            <a:pPr algn="l"/>
            <a:r>
              <a:rPr lang="en-US" altLang="en-US"/>
              <a:t>  http: </a:t>
            </a:r>
            <a:r>
              <a:rPr lang="en-US" altLang="en-US">
                <a:sym typeface="+mn-ea"/>
              </a:rPr>
              <a:t>^last_virsion #^</a:t>
            </a:r>
            <a:r>
              <a:rPr lang="en-US" altLang="en-US">
                <a:sym typeface="+mn-ea"/>
              </a:rPr>
              <a:t>1.2.2 </a:t>
            </a:r>
            <a:r>
              <a:rPr lang="en-US" altLang="en-US">
                <a:sym typeface="+mn-ea"/>
              </a:rPr>
              <a:t>  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Implementing JSON Parsing in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33375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fetchUserData() async {  </a:t>
            </a:r>
            <a:endParaRPr lang="en-US" altLang="en-US"/>
          </a:p>
          <a:p>
            <a:pPr algn="l"/>
            <a:r>
              <a:rPr lang="en-US" altLang="en-US"/>
              <a:t>  final response = await http.get(Uri.parse('https://jsonplaceholder.typicode.com/users'));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if (response.statusCode == 200) {  </a:t>
            </a:r>
            <a:endParaRPr lang="en-US" altLang="en-US"/>
          </a:p>
          <a:p>
            <a:pPr algn="l"/>
            <a:r>
              <a:rPr lang="en-US" altLang="en-US"/>
              <a:t>    List&lt;dynamic&gt; users = json.decode(response.body);  </a:t>
            </a:r>
            <a:endParaRPr lang="en-US" altLang="en-US"/>
          </a:p>
          <a:p>
            <a:pPr algn="l"/>
            <a:r>
              <a:rPr lang="en-US" altLang="en-US"/>
              <a:t>    for (var user in users) {  </a:t>
            </a:r>
            <a:endParaRPr lang="en-US" altLang="en-US"/>
          </a:p>
          <a:p>
            <a:pPr algn="l"/>
            <a:r>
              <a:rPr lang="en-US" altLang="en-US"/>
              <a:t>      print('Name: ${user['name']}, Email: ${user['email']}');  </a:t>
            </a:r>
            <a:endParaRPr lang="en-US" altLang="en-US"/>
          </a:p>
          <a:p>
            <a:pPr algn="l"/>
            <a:r>
              <a:rPr lang="en-US" altLang="en-US"/>
              <a:t>    }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print('Failed to fetch data');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Fetch data from the OpenWeather API, parse the JSON response, and display: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Current temperature.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Weather description.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>
                <a:sym typeface="+mn-ea"/>
              </a:rPr>
              <a:t>Add a Refresh button to reload the data.</a:t>
            </a:r>
            <a:endParaRPr lang="en-US" altLang="en-US"/>
          </a:p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Networking?, Networking Protocols.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Network Routing, Buckets in Cloud Storage.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Networking Basics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Network Routing and Buckets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JSON?, Implementing JSON Parsing in Flutter</a:t>
            </a:r>
            <a:r>
              <a:rPr lang="en-US" altLang="en-US">
                <a:sym typeface="+mn-ea"/>
              </a:rPr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HTTP and REST APIs and JSON Parsing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Networking?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Networking Basics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Networking?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Networking involves the exchange of data between devices over a medium (e.g., Wi-Fi, Ethernet).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Key Terms and Concepts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IP Address: A unique identifier for devices on a network.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Ports: Logical endpoints for communication.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Packets: Small units of data transmitted over a network.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Most Common Networking Protocols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TCP (Transmission Control Protocol):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Reliable, connection-oriented protocol.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Ensures data is delivered in order and without errors.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UDP (User Datagram Protocol):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Faster, connectionless protocol.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Suitable for real-time applications (e.g., video streaming).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Network Routing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Network Routing and Buckets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Network Routing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Routing determines the path data takes from source to destination.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Routers: Devices that forward packets based on IP addresses.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4013</Words>
  <Application>WPS Presentation</Application>
  <PresentationFormat/>
  <Paragraphs>219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SQLite Database</vt:lpstr>
      <vt:lpstr>Shared Preferences.</vt:lpstr>
      <vt:lpstr>Introduction to Local Storage</vt:lpstr>
      <vt:lpstr>What is Networking?</vt:lpstr>
      <vt:lpstr>Hive Database.</vt:lpstr>
      <vt:lpstr>Hive Database</vt:lpstr>
      <vt:lpstr>Network Routing</vt:lpstr>
      <vt:lpstr>SQLite Database.</vt:lpstr>
      <vt:lpstr>Hive Database</vt:lpstr>
      <vt:lpstr>What is HTTP?</vt:lpstr>
      <vt:lpstr>What are REST APIs?</vt:lpstr>
      <vt:lpstr>How REST APIs Work?</vt:lpstr>
      <vt:lpstr>Hive Database</vt:lpstr>
      <vt:lpstr>Hive Database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43</cp:revision>
  <dcterms:created xsi:type="dcterms:W3CDTF">2024-08-09T15:20:00Z</dcterms:created>
  <dcterms:modified xsi:type="dcterms:W3CDTF">2024-12-11T14:15:42Z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