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4" r:id="rId3"/>
  </p:sldMasterIdLst>
  <p:notesMasterIdLst>
    <p:notesMasterId r:id="rId5"/>
  </p:notesMasterIdLst>
  <p:sldIdLst>
    <p:sldId id="256" r:id="rId4"/>
    <p:sldId id="258" r:id="rId6"/>
    <p:sldId id="260" r:id="rId7"/>
    <p:sldId id="306" r:id="rId8"/>
    <p:sldId id="519" r:id="rId9"/>
    <p:sldId id="638" r:id="rId10"/>
    <p:sldId id="639" r:id="rId11"/>
    <p:sldId id="566" r:id="rId12"/>
    <p:sldId id="640" r:id="rId13"/>
    <p:sldId id="567" r:id="rId14"/>
    <p:sldId id="351" r:id="rId15"/>
    <p:sldId id="362" r:id="rId16"/>
    <p:sldId id="571" r:id="rId17"/>
    <p:sldId id="623" r:id="rId18"/>
    <p:sldId id="625" r:id="rId19"/>
    <p:sldId id="624" r:id="rId20"/>
    <p:sldId id="608" r:id="rId21"/>
    <p:sldId id="626" r:id="rId22"/>
    <p:sldId id="361" r:id="rId23"/>
    <p:sldId id="588" r:id="rId24"/>
    <p:sldId id="609" r:id="rId25"/>
    <p:sldId id="660" r:id="rId26"/>
    <p:sldId id="661" r:id="rId27"/>
    <p:sldId id="662" r:id="rId28"/>
    <p:sldId id="394" r:id="rId29"/>
    <p:sldId id="401" r:id="rId30"/>
  </p:sldIdLst>
  <p:sldSz cx="12192000" cy="6858000"/>
  <p:notesSz cx="6858000" cy="9144000"/>
  <p:embeddedFontLst>
    <p:embeddedFont>
      <p:font typeface="Calistoga"/>
      <p:regular r:id="rId34"/>
    </p:embeddedFont>
    <p:embeddedFont>
      <p:font typeface="Antic Slab"/>
      <p:regular r:id="rId35"/>
    </p:embeddedFont>
    <p:embeddedFont>
      <p:font typeface="Poppins"/>
      <p:regular r:id="rId36"/>
      <p:italic r:id="rId37"/>
      <p:boldItalic r:id="rId38"/>
    </p:embeddedFont>
    <p:embeddedFont>
      <p:font typeface="Homemade Apple" panose="02000000000000000000"/>
      <p:regular r:id="rId39"/>
      <p:boldItalic r:id="rId40"/>
    </p:embeddedFont>
    <p:embeddedFont>
      <p:font typeface="Aldhabi" panose="01000000000000000000" charset="0"/>
      <p:regular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3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A9F4"/>
    <a:srgbClr val="42A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 showGuides="1">
      <p:cViewPr varScale="1">
        <p:scale>
          <a:sx n="100" d="100"/>
          <a:sy n="100" d="100"/>
        </p:scale>
        <p:origin x="0" y="0"/>
      </p:cViewPr>
      <p:guideLst>
        <p:guide orient="horz" pos="2160"/>
        <p:guide pos="3839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1" Type="http://schemas.openxmlformats.org/officeDocument/2006/relationships/font" Target="fonts/font8.fntdata"/><Relationship Id="rId40" Type="http://schemas.openxmlformats.org/officeDocument/2006/relationships/font" Target="fonts/font7.fntdata"/><Relationship Id="rId4" Type="http://schemas.openxmlformats.org/officeDocument/2006/relationships/slide" Target="slides/slide1.xml"/><Relationship Id="rId39" Type="http://schemas.openxmlformats.org/officeDocument/2006/relationships/font" Target="fonts/font6.fntdata"/><Relationship Id="rId38" Type="http://schemas.openxmlformats.org/officeDocument/2006/relationships/font" Target="fonts/font5.fntdata"/><Relationship Id="rId37" Type="http://schemas.openxmlformats.org/officeDocument/2006/relationships/font" Target="fonts/font4.fntdata"/><Relationship Id="rId36" Type="http://schemas.openxmlformats.org/officeDocument/2006/relationships/font" Target="fonts/font3.fntdata"/><Relationship Id="rId35" Type="http://schemas.openxmlformats.org/officeDocument/2006/relationships/font" Target="fonts/font2.fntdata"/><Relationship Id="rId34" Type="http://schemas.openxmlformats.org/officeDocument/2006/relationships/font" Target="fonts/font1.fntdata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a073618e60_0_1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a073618e60_0_1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073618e60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073618e60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a073618e60_0_3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a073618e60_0_3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a073618e60_0_3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a073618e60_0_3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a073618e60_0_3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a073618e60_0_3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a073618e60_0_75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a073618e60_0_75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a073618e60_0_2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a073618e60_0_2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a073618e60_0_3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a073618e60_0_3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073618e60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073618e60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073618e60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073618e60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073618e60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073618e60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073618e60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073618e60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073618e60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073618e60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073618e60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073618e60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hyperlink" Target="https://www.instagram.com/slidesmania/" TargetMode="External"/><Relationship Id="rId8" Type="http://schemas.openxmlformats.org/officeDocument/2006/relationships/image" Target="../media/image3.png"/><Relationship Id="rId7" Type="http://schemas.openxmlformats.org/officeDocument/2006/relationships/hyperlink" Target="https://www.pinterest.com/slidesmania/" TargetMode="External"/><Relationship Id="rId6" Type="http://schemas.openxmlformats.org/officeDocument/2006/relationships/image" Target="../media/image2.png"/><Relationship Id="rId5" Type="http://schemas.openxmlformats.org/officeDocument/2006/relationships/hyperlink" Target="https://twitter.com/SlidesManiaSM/" TargetMode="External"/><Relationship Id="rId4" Type="http://schemas.openxmlformats.org/officeDocument/2006/relationships/image" Target="../media/image1.png"/><Relationship Id="rId3" Type="http://schemas.openxmlformats.org/officeDocument/2006/relationships/hyperlink" Target="https://www.facebook.com/SlidesManiaSM/" TargetMode="External"/><Relationship Id="rId2" Type="http://schemas.openxmlformats.org/officeDocument/2006/relationships/hyperlink" Target="https://slidesmania.com/questions-powerpoint-google-slides/can-i-use-these-templates/" TargetMode="External"/><Relationship Id="rId11" Type="http://schemas.openxmlformats.org/officeDocument/2006/relationships/image" Target="../media/image5.png"/><Relationship Id="rId10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9" Type="http://schemas.openxmlformats.org/officeDocument/2006/relationships/hyperlink" Target="https://www.instagram.com/slidesmania/" TargetMode="External"/><Relationship Id="rId8" Type="http://schemas.openxmlformats.org/officeDocument/2006/relationships/image" Target="../media/image3.png"/><Relationship Id="rId7" Type="http://schemas.openxmlformats.org/officeDocument/2006/relationships/hyperlink" Target="https://www.pinterest.com/slidesmania/" TargetMode="External"/><Relationship Id="rId6" Type="http://schemas.openxmlformats.org/officeDocument/2006/relationships/image" Target="../media/image2.png"/><Relationship Id="rId5" Type="http://schemas.openxmlformats.org/officeDocument/2006/relationships/hyperlink" Target="https://twitter.com/SlidesManiaSM/" TargetMode="External"/><Relationship Id="rId4" Type="http://schemas.openxmlformats.org/officeDocument/2006/relationships/image" Target="../media/image1.png"/><Relationship Id="rId3" Type="http://schemas.openxmlformats.org/officeDocument/2006/relationships/hyperlink" Target="https://www.facebook.com/SlidesManiaSM/" TargetMode="External"/><Relationship Id="rId2" Type="http://schemas.openxmlformats.org/officeDocument/2006/relationships/hyperlink" Target="https://slidesmania.com/questions-powerpoint-google-slides/can-i-use-these-templates/" TargetMode="External"/><Relationship Id="rId11" Type="http://schemas.openxmlformats.org/officeDocument/2006/relationships/image" Target="../media/image5.png"/><Relationship Id="rId10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1 Title">
  <p:cSld name="CUSTOM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subTitle" idx="1"/>
          </p:nvPr>
        </p:nvSpPr>
        <p:spPr>
          <a:xfrm>
            <a:off x="377400" y="5925775"/>
            <a:ext cx="11500500" cy="586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3pPr>
            <a:lvl4pPr lvl="3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4pPr>
            <a:lvl5pPr lvl="4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5pPr>
            <a:lvl6pPr lvl="5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6pPr>
            <a:lvl7pPr lvl="6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7pPr>
            <a:lvl8pPr lvl="7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8pPr>
            <a:lvl9pPr lvl="8">
              <a:spcBef>
                <a:spcPts val="2100"/>
              </a:spcBef>
              <a:spcAft>
                <a:spcPts val="2100"/>
              </a:spcAft>
              <a:buSzPts val="1900"/>
              <a:buNone/>
              <a:defRPr/>
            </a:lvl9pPr>
          </a:lstStyle>
          <a:p/>
        </p:txBody>
      </p:sp>
      <p:sp>
        <p:nvSpPr>
          <p:cNvPr id="12" name="Google Shape;12;p2"/>
          <p:cNvSpPr txBox="1"/>
          <p:nvPr>
            <p:ph type="title"/>
          </p:nvPr>
        </p:nvSpPr>
        <p:spPr>
          <a:xfrm>
            <a:off x="834600" y="2762700"/>
            <a:ext cx="9941700" cy="1332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ldrich"/>
              <a:buNone/>
              <a:defRPr sz="65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cxnSp>
        <p:nvCxnSpPr>
          <p:cNvPr id="13" name="Google Shape;13;p2"/>
          <p:cNvCxnSpPr/>
          <p:nvPr/>
        </p:nvCxnSpPr>
        <p:spPr>
          <a:xfrm>
            <a:off x="492700" y="362700"/>
            <a:ext cx="0" cy="613260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0 Timeline">
  <p:cSld name="CUSTOM_14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/>
          <p:nvPr>
            <p:ph type="subTitle" idx="1"/>
          </p:nvPr>
        </p:nvSpPr>
        <p:spPr>
          <a:xfrm>
            <a:off x="415600" y="2580825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3000" b="0">
                <a:latin typeface="Calistoga"/>
                <a:ea typeface="Calistoga"/>
                <a:cs typeface="Calistoga"/>
                <a:sym typeface="Calistog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/>
        </p:txBody>
      </p:sp>
      <p:sp>
        <p:nvSpPr>
          <p:cNvPr id="66" name="Google Shape;66;p11"/>
          <p:cNvSpPr txBox="1"/>
          <p:nvPr>
            <p:ph type="subTitle" idx="2"/>
          </p:nvPr>
        </p:nvSpPr>
        <p:spPr>
          <a:xfrm>
            <a:off x="2775377" y="2580825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3000" b="0">
                <a:latin typeface="Calistoga"/>
                <a:ea typeface="Calistoga"/>
                <a:cs typeface="Calistoga"/>
                <a:sym typeface="Calistog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/>
        </p:txBody>
      </p:sp>
      <p:sp>
        <p:nvSpPr>
          <p:cNvPr id="67" name="Google Shape;67;p11"/>
          <p:cNvSpPr txBox="1"/>
          <p:nvPr>
            <p:ph type="subTitle" idx="3"/>
          </p:nvPr>
        </p:nvSpPr>
        <p:spPr>
          <a:xfrm>
            <a:off x="5135153" y="2580825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3000" b="0">
                <a:latin typeface="Calistoga"/>
                <a:ea typeface="Calistoga"/>
                <a:cs typeface="Calistoga"/>
                <a:sym typeface="Calistog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/>
        </p:txBody>
      </p:sp>
      <p:sp>
        <p:nvSpPr>
          <p:cNvPr id="68" name="Google Shape;68;p11"/>
          <p:cNvSpPr txBox="1"/>
          <p:nvPr>
            <p:ph type="subTitle" idx="4"/>
          </p:nvPr>
        </p:nvSpPr>
        <p:spPr>
          <a:xfrm>
            <a:off x="7494930" y="2580825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3000" b="0">
                <a:latin typeface="Calistoga"/>
                <a:ea typeface="Calistoga"/>
                <a:cs typeface="Calistoga"/>
                <a:sym typeface="Calistog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/>
        </p:txBody>
      </p:sp>
      <p:sp>
        <p:nvSpPr>
          <p:cNvPr id="69" name="Google Shape;69;p11"/>
          <p:cNvSpPr txBox="1"/>
          <p:nvPr>
            <p:ph type="subTitle" idx="5"/>
          </p:nvPr>
        </p:nvSpPr>
        <p:spPr>
          <a:xfrm>
            <a:off x="9854707" y="2580825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3000" b="0">
                <a:latin typeface="Calistoga"/>
                <a:ea typeface="Calistoga"/>
                <a:cs typeface="Calistoga"/>
                <a:sym typeface="Calistog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/>
        </p:txBody>
      </p:sp>
      <p:sp>
        <p:nvSpPr>
          <p:cNvPr id="70" name="Google Shape;70;p11"/>
          <p:cNvSpPr txBox="1"/>
          <p:nvPr>
            <p:ph type="title"/>
          </p:nvPr>
        </p:nvSpPr>
        <p:spPr>
          <a:xfrm>
            <a:off x="415600" y="821975"/>
            <a:ext cx="114369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type="body" idx="6"/>
          </p:nvPr>
        </p:nvSpPr>
        <p:spPr>
          <a:xfrm>
            <a:off x="415600" y="3503450"/>
            <a:ext cx="1997700" cy="165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72" name="Google Shape;72;p11"/>
          <p:cNvSpPr txBox="1"/>
          <p:nvPr>
            <p:ph type="body" idx="7"/>
          </p:nvPr>
        </p:nvSpPr>
        <p:spPr>
          <a:xfrm>
            <a:off x="2775375" y="3503450"/>
            <a:ext cx="1997700" cy="165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73" name="Google Shape;73;p11"/>
          <p:cNvSpPr txBox="1"/>
          <p:nvPr>
            <p:ph type="body" idx="8"/>
          </p:nvPr>
        </p:nvSpPr>
        <p:spPr>
          <a:xfrm>
            <a:off x="5135150" y="3503450"/>
            <a:ext cx="1997700" cy="165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74" name="Google Shape;74;p11"/>
          <p:cNvSpPr txBox="1"/>
          <p:nvPr>
            <p:ph type="body" idx="9"/>
          </p:nvPr>
        </p:nvSpPr>
        <p:spPr>
          <a:xfrm>
            <a:off x="7494925" y="3503450"/>
            <a:ext cx="1997700" cy="165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75" name="Google Shape;75;p11"/>
          <p:cNvSpPr txBox="1"/>
          <p:nvPr>
            <p:ph type="body" idx="13"/>
          </p:nvPr>
        </p:nvSpPr>
        <p:spPr>
          <a:xfrm>
            <a:off x="9854700" y="3503450"/>
            <a:ext cx="1997700" cy="165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1 Title and text left">
  <p:cSld name="CUSTOM_15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2"/>
          <p:cNvSpPr txBox="1"/>
          <p:nvPr>
            <p:ph type="title"/>
          </p:nvPr>
        </p:nvSpPr>
        <p:spPr>
          <a:xfrm>
            <a:off x="1528225" y="1981100"/>
            <a:ext cx="5219400" cy="1264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type="body" idx="1"/>
          </p:nvPr>
        </p:nvSpPr>
        <p:spPr>
          <a:xfrm>
            <a:off x="1528319" y="3438950"/>
            <a:ext cx="5219400" cy="1702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cxnSp>
        <p:nvCxnSpPr>
          <p:cNvPr id="79" name="Google Shape;79;p12"/>
          <p:cNvCxnSpPr/>
          <p:nvPr/>
        </p:nvCxnSpPr>
        <p:spPr>
          <a:xfrm>
            <a:off x="492700" y="362700"/>
            <a:ext cx="0" cy="613260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2 Title and text right">
  <p:cSld name="CUSTOM_16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/>
          <p:nvPr>
            <p:ph type="title"/>
          </p:nvPr>
        </p:nvSpPr>
        <p:spPr>
          <a:xfrm>
            <a:off x="5376199" y="2122000"/>
            <a:ext cx="5061300" cy="1242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82" name="Google Shape;82;p13"/>
          <p:cNvSpPr txBox="1"/>
          <p:nvPr>
            <p:ph type="body" idx="1"/>
          </p:nvPr>
        </p:nvSpPr>
        <p:spPr>
          <a:xfrm>
            <a:off x="5376290" y="3503650"/>
            <a:ext cx="5061300" cy="1702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cxnSp>
        <p:nvCxnSpPr>
          <p:cNvPr id="83" name="Google Shape;83;p13"/>
          <p:cNvCxnSpPr/>
          <p:nvPr/>
        </p:nvCxnSpPr>
        <p:spPr>
          <a:xfrm>
            <a:off x="492700" y="362700"/>
            <a:ext cx="0" cy="613260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3 Just title">
  <p:cSld name="CUSTOM_22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 txBox="1"/>
          <p:nvPr>
            <p:ph type="title"/>
          </p:nvPr>
        </p:nvSpPr>
        <p:spPr>
          <a:xfrm>
            <a:off x="415650" y="421101"/>
            <a:ext cx="11360700" cy="991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4 Certificate">
  <p:cSld name="CUSTOM_23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 txBox="1"/>
          <p:nvPr>
            <p:ph type="title"/>
          </p:nvPr>
        </p:nvSpPr>
        <p:spPr>
          <a:xfrm>
            <a:off x="415650" y="712714"/>
            <a:ext cx="11360700" cy="977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88" name="Google Shape;88;p15"/>
          <p:cNvSpPr txBox="1"/>
          <p:nvPr>
            <p:ph type="subTitle" idx="1"/>
          </p:nvPr>
        </p:nvSpPr>
        <p:spPr>
          <a:xfrm>
            <a:off x="2187000" y="2682871"/>
            <a:ext cx="7818000" cy="635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cxnSp>
        <p:nvCxnSpPr>
          <p:cNvPr id="89" name="Google Shape;89;p15"/>
          <p:cNvCxnSpPr/>
          <p:nvPr/>
        </p:nvCxnSpPr>
        <p:spPr>
          <a:xfrm>
            <a:off x="1783800" y="3262113"/>
            <a:ext cx="8624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0" name="Google Shape;90;p15"/>
          <p:cNvSpPr txBox="1"/>
          <p:nvPr>
            <p:ph type="subTitle" idx="2"/>
          </p:nvPr>
        </p:nvSpPr>
        <p:spPr>
          <a:xfrm>
            <a:off x="3914250" y="3585963"/>
            <a:ext cx="43635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3pPr>
            <a:lvl4pPr lvl="3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4pPr>
            <a:lvl5pPr lvl="4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5pPr>
            <a:lvl6pPr lvl="5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6pPr>
            <a:lvl7pPr lvl="6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7pPr>
            <a:lvl8pPr lvl="7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8pPr>
            <a:lvl9pPr lvl="8">
              <a:spcBef>
                <a:spcPts val="2100"/>
              </a:spcBef>
              <a:spcAft>
                <a:spcPts val="2100"/>
              </a:spcAft>
              <a:buSzPts val="1900"/>
              <a:buNone/>
              <a:defRPr/>
            </a:lvl9pPr>
          </a:lstStyle>
          <a:p/>
        </p:txBody>
      </p:sp>
      <p:sp>
        <p:nvSpPr>
          <p:cNvPr id="91" name="Google Shape;91;p15"/>
          <p:cNvSpPr txBox="1"/>
          <p:nvPr>
            <p:ph type="title" idx="3"/>
          </p:nvPr>
        </p:nvSpPr>
        <p:spPr>
          <a:xfrm>
            <a:off x="415650" y="3932264"/>
            <a:ext cx="11360700" cy="977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/>
        </p:txBody>
      </p:sp>
      <p:sp>
        <p:nvSpPr>
          <p:cNvPr id="92" name="Google Shape;92;p15"/>
          <p:cNvSpPr txBox="1"/>
          <p:nvPr>
            <p:ph type="subTitle" idx="4"/>
          </p:nvPr>
        </p:nvSpPr>
        <p:spPr>
          <a:xfrm>
            <a:off x="3914250" y="4957563"/>
            <a:ext cx="43635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2100"/>
              </a:spcBef>
              <a:spcAft>
                <a:spcPts val="2100"/>
              </a:spcAft>
              <a:buSzPts val="1900"/>
              <a:buNone/>
              <a:defRPr/>
            </a:lvl9pPr>
          </a:lstStyle>
          <a:p/>
        </p:txBody>
      </p:sp>
      <p:grpSp>
        <p:nvGrpSpPr>
          <p:cNvPr id="93" name="Google Shape;93;p15"/>
          <p:cNvGrpSpPr/>
          <p:nvPr/>
        </p:nvGrpSpPr>
        <p:grpSpPr>
          <a:xfrm>
            <a:off x="996863" y="5847088"/>
            <a:ext cx="10198275" cy="0"/>
            <a:chOff x="1007625" y="5986750"/>
            <a:chExt cx="10198275" cy="0"/>
          </a:xfrm>
        </p:grpSpPr>
        <p:cxnSp>
          <p:nvCxnSpPr>
            <p:cNvPr id="94" name="Google Shape;94;p15"/>
            <p:cNvCxnSpPr/>
            <p:nvPr/>
          </p:nvCxnSpPr>
          <p:spPr>
            <a:xfrm>
              <a:off x="1007625" y="5986750"/>
              <a:ext cx="2986500" cy="0"/>
            </a:xfrm>
            <a:prstGeom prst="straightConnector1">
              <a:avLst/>
            </a:prstGeom>
            <a:noFill/>
            <a:ln w="9525" cap="flat" cmpd="sng">
              <a:solidFill>
                <a:srgbClr val="43434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" name="Google Shape;95;p15"/>
            <p:cNvCxnSpPr/>
            <p:nvPr/>
          </p:nvCxnSpPr>
          <p:spPr>
            <a:xfrm>
              <a:off x="8219400" y="5986750"/>
              <a:ext cx="2986500" cy="0"/>
            </a:xfrm>
            <a:prstGeom prst="straightConnector1">
              <a:avLst/>
            </a:prstGeom>
            <a:noFill/>
            <a:ln w="9525" cap="flat" cmpd="sng">
              <a:solidFill>
                <a:srgbClr val="43434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96" name="Google Shape;96;p15"/>
          <p:cNvSpPr txBox="1"/>
          <p:nvPr>
            <p:ph type="subTitle" idx="5"/>
          </p:nvPr>
        </p:nvSpPr>
        <p:spPr>
          <a:xfrm>
            <a:off x="996875" y="5847088"/>
            <a:ext cx="29811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sz="1600" i="1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900"/>
              <a:buNone/>
              <a:defRPr i="1"/>
            </a:lvl9pPr>
          </a:lstStyle>
          <a:p/>
        </p:txBody>
      </p:sp>
      <p:sp>
        <p:nvSpPr>
          <p:cNvPr id="97" name="Google Shape;97;p15"/>
          <p:cNvSpPr txBox="1"/>
          <p:nvPr>
            <p:ph type="subTitle" idx="6"/>
          </p:nvPr>
        </p:nvSpPr>
        <p:spPr>
          <a:xfrm>
            <a:off x="8214050" y="5847088"/>
            <a:ext cx="29811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sz="1600" i="1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900"/>
              <a:buNone/>
              <a:defRPr i="1"/>
            </a:lvl9pPr>
          </a:lstStyle>
          <a:p/>
        </p:txBody>
      </p:sp>
      <p:sp>
        <p:nvSpPr>
          <p:cNvPr id="98" name="Google Shape;98;p15"/>
          <p:cNvSpPr txBox="1"/>
          <p:nvPr>
            <p:ph type="subTitle" idx="7"/>
          </p:nvPr>
        </p:nvSpPr>
        <p:spPr>
          <a:xfrm>
            <a:off x="996875" y="5548888"/>
            <a:ext cx="29811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900"/>
              <a:buNone/>
              <a:defRPr i="1"/>
            </a:lvl9pPr>
          </a:lstStyle>
          <a:p/>
        </p:txBody>
      </p:sp>
      <p:sp>
        <p:nvSpPr>
          <p:cNvPr id="99" name="Google Shape;99;p15"/>
          <p:cNvSpPr txBox="1"/>
          <p:nvPr>
            <p:ph type="subTitle" idx="8"/>
          </p:nvPr>
        </p:nvSpPr>
        <p:spPr>
          <a:xfrm>
            <a:off x="8214050" y="5548888"/>
            <a:ext cx="29811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900"/>
              <a:buNone/>
              <a:defRPr i="1"/>
            </a:lvl9pPr>
          </a:lstStyle>
          <a:p/>
        </p:txBody>
      </p:sp>
      <p:cxnSp>
        <p:nvCxnSpPr>
          <p:cNvPr id="100" name="Google Shape;100;p15"/>
          <p:cNvCxnSpPr/>
          <p:nvPr/>
        </p:nvCxnSpPr>
        <p:spPr>
          <a:xfrm rot="10800000">
            <a:off x="497850" y="2879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1" name="Google Shape;101;p15"/>
          <p:cNvCxnSpPr/>
          <p:nvPr/>
        </p:nvCxnSpPr>
        <p:spPr>
          <a:xfrm rot="10800000">
            <a:off x="497850" y="65363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0 DO NOT REMOVE · SlidesMania">
  <p:cSld name="CUSTOM_20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oogle Shape;103;p1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4" name="Google Shape;104;p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" name="Google Shape;105;p16"/>
            <p:cNvSpPr txBox="1"/>
            <p:nvPr/>
          </p:nvSpPr>
          <p:spPr>
            <a:xfrm>
              <a:off x="463500" y="2858044"/>
              <a:ext cx="8956500" cy="383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600" b="1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Free </a:t>
              </a:r>
              <a:r>
                <a:rPr lang="en-GB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themes and templates for </a:t>
              </a:r>
              <a:r>
                <a:rPr lang="en-GB" sz="3600" b="1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Google Slides</a:t>
              </a:r>
              <a:r>
                <a:rPr lang="en-GB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 or </a:t>
              </a:r>
              <a:r>
                <a:rPr lang="en-GB" sz="3600" b="1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PowerPoint</a:t>
              </a:r>
              <a:endParaRPr sz="3600" b="1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1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1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000" b="1">
                  <a:solidFill>
                    <a:srgbClr val="FFCB25"/>
                  </a:solidFill>
                  <a:latin typeface="Poppins"/>
                  <a:ea typeface="Poppins"/>
                  <a:cs typeface="Poppins"/>
                  <a:sym typeface="Poppins"/>
                </a:rPr>
                <a:t>NOT to be sold as is or modified!</a:t>
              </a:r>
              <a:endParaRPr sz="3000" b="1">
                <a:solidFill>
                  <a:srgbClr val="FFCB25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7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Read </a:t>
              </a:r>
              <a:r>
                <a:rPr lang="en-GB" sz="2700" u="sng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  <a:hlinkClick r:id="rId2"/>
                </a:rPr>
                <a:t>FAQ</a:t>
              </a:r>
              <a:r>
                <a:rPr lang="en-GB" sz="4400" b="1">
                  <a:solidFill>
                    <a:srgbClr val="FFCB25"/>
                  </a:solidFill>
                  <a:latin typeface="Poppins"/>
                  <a:ea typeface="Poppins"/>
                  <a:cs typeface="Poppins"/>
                  <a:sym typeface="Poppins"/>
                </a:rPr>
                <a:t> </a:t>
              </a:r>
              <a:r>
                <a:rPr lang="en-GB" sz="27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on slidesmania.com</a:t>
              </a:r>
              <a:endParaRPr sz="27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0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Do not remove the slidesmania.com text on the sides.</a:t>
              </a:r>
              <a:endParaRPr sz="20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cxnSp>
          <p:nvCxnSpPr>
            <p:cNvPr id="106" name="Google Shape;106;p16"/>
            <p:cNvCxnSpPr/>
            <p:nvPr/>
          </p:nvCxnSpPr>
          <p:spPr>
            <a:xfrm>
              <a:off x="10423367" y="5688858"/>
              <a:ext cx="1495200" cy="12900"/>
            </a:xfrm>
            <a:prstGeom prst="straightConnector1">
              <a:avLst/>
            </a:prstGeom>
            <a:noFill/>
            <a:ln w="38100" cap="flat" cmpd="sng">
              <a:solidFill>
                <a:srgbClr val="FFCB2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107" name="Google Shape;107;p16">
              <a:hlinkClick r:id="rId3"/>
            </p:cNvPr>
            <p:cNvPicPr preferRelativeResize="0"/>
            <p:nvPr/>
          </p:nvPicPr>
          <p:blipFill>
            <a:blip r:embed="rId4"/>
            <a:stretch>
              <a:fillRect/>
            </a:stretch>
          </p:blipFill>
          <p:spPr>
            <a:xfrm>
              <a:off x="8982558" y="5912306"/>
              <a:ext cx="713232" cy="6378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8" name="Google Shape;108;p16">
              <a:hlinkClick r:id="rId5"/>
            </p:cNvPr>
            <p:cNvPicPr preferRelativeResize="0"/>
            <p:nvPr/>
          </p:nvPicPr>
          <p:blipFill>
            <a:blip r:embed="rId6"/>
            <a:stretch>
              <a:fillRect/>
            </a:stretch>
          </p:blipFill>
          <p:spPr>
            <a:xfrm>
              <a:off x="9764428" y="5916798"/>
              <a:ext cx="708660" cy="62887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9" name="Google Shape;109;p16">
              <a:hlinkClick r:id="rId7"/>
            </p:cNvPr>
            <p:cNvPicPr preferRelativeResize="0"/>
            <p:nvPr/>
          </p:nvPicPr>
          <p:blipFill>
            <a:blip r:embed="rId8"/>
            <a:stretch>
              <a:fillRect/>
            </a:stretch>
          </p:blipFill>
          <p:spPr>
            <a:xfrm>
              <a:off x="10541715" y="5905569"/>
              <a:ext cx="612648" cy="6243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0" name="Google Shape;110;p16">
              <a:hlinkClick r:id="rId9"/>
            </p:cNvPr>
            <p:cNvPicPr preferRelativeResize="0"/>
            <p:nvPr/>
          </p:nvPicPr>
          <p:blipFill>
            <a:blip r:embed="rId10"/>
            <a:stretch>
              <a:fillRect/>
            </a:stretch>
          </p:blipFill>
          <p:spPr>
            <a:xfrm>
              <a:off x="11219049" y="5916799"/>
              <a:ext cx="699516" cy="60192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1" name="Google Shape;111;p16"/>
            <p:cNvSpPr txBox="1"/>
            <p:nvPr/>
          </p:nvSpPr>
          <p:spPr>
            <a:xfrm>
              <a:off x="7072500" y="4813375"/>
              <a:ext cx="4915500" cy="100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400" b="1">
                  <a:solidFill>
                    <a:srgbClr val="252525"/>
                  </a:solidFill>
                  <a:latin typeface="Homemade Apple" panose="02000000000000000000"/>
                  <a:ea typeface="Homemade Apple" panose="02000000000000000000"/>
                  <a:cs typeface="Homemade Apple" panose="02000000000000000000"/>
                  <a:sym typeface="Homemade Apple" panose="02000000000000000000"/>
                </a:rPr>
                <a:t>Sharing is caring!</a:t>
              </a:r>
              <a:endParaRPr sz="2400" b="1">
                <a:solidFill>
                  <a:srgbClr val="252525"/>
                </a:solidFill>
                <a:latin typeface="Homemade Apple" panose="02000000000000000000"/>
                <a:ea typeface="Homemade Apple" panose="02000000000000000000"/>
                <a:cs typeface="Homemade Apple" panose="02000000000000000000"/>
                <a:sym typeface="Homemade Apple" panose="02000000000000000000"/>
              </a:endParaRPr>
            </a:p>
          </p:txBody>
        </p:sp>
      </p:grpSp>
      <p:pic>
        <p:nvPicPr>
          <p:cNvPr id="112" name="Google Shape;112;p16"/>
          <p:cNvPicPr preferRelativeResize="0"/>
          <p:nvPr/>
        </p:nvPicPr>
        <p:blipFill rotWithShape="1">
          <a:blip r:embed="rId11"/>
          <a:srcRect t="16256" b="20906"/>
          <a:stretch>
            <a:fillRect/>
          </a:stretch>
        </p:blipFill>
        <p:spPr>
          <a:xfrm>
            <a:off x="125075" y="493725"/>
            <a:ext cx="8239800" cy="207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1 Title">
  <p:cSld name="CUSTOM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subTitle" idx="1"/>
          </p:nvPr>
        </p:nvSpPr>
        <p:spPr>
          <a:xfrm>
            <a:off x="377400" y="5925775"/>
            <a:ext cx="11500500" cy="586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3pPr>
            <a:lvl4pPr lvl="3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4pPr>
            <a:lvl5pPr lvl="4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5pPr>
            <a:lvl6pPr lvl="5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6pPr>
            <a:lvl7pPr lvl="6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7pPr>
            <a:lvl8pPr lvl="7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8pPr>
            <a:lvl9pPr lvl="8">
              <a:spcBef>
                <a:spcPts val="2100"/>
              </a:spcBef>
              <a:spcAft>
                <a:spcPts val="2100"/>
              </a:spcAft>
              <a:buSzPts val="1900"/>
              <a:buNone/>
              <a:defRPr/>
            </a:lvl9pPr>
          </a:lstStyle>
          <a:p/>
        </p:txBody>
      </p:sp>
      <p:sp>
        <p:nvSpPr>
          <p:cNvPr id="12" name="Google Shape;12;p2"/>
          <p:cNvSpPr txBox="1"/>
          <p:nvPr>
            <p:ph type="title"/>
          </p:nvPr>
        </p:nvSpPr>
        <p:spPr>
          <a:xfrm>
            <a:off x="834600" y="2762700"/>
            <a:ext cx="9941700" cy="1332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ldrich"/>
              <a:buNone/>
              <a:defRPr sz="65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cxnSp>
        <p:nvCxnSpPr>
          <p:cNvPr id="13" name="Google Shape;13;p2"/>
          <p:cNvCxnSpPr/>
          <p:nvPr/>
        </p:nvCxnSpPr>
        <p:spPr>
          <a:xfrm>
            <a:off x="492700" y="362700"/>
            <a:ext cx="0" cy="613260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2 Intro">
  <p:cSld name="CUSTOM_1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1252725" y="1833738"/>
            <a:ext cx="5322600" cy="1324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ldrich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type="body" idx="1"/>
          </p:nvPr>
        </p:nvSpPr>
        <p:spPr>
          <a:xfrm>
            <a:off x="1252700" y="3238038"/>
            <a:ext cx="5322600" cy="2235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7" name="Google Shape;17;p3"/>
          <p:cNvSpPr/>
          <p:nvPr>
            <p:ph type="pic" idx="2"/>
          </p:nvPr>
        </p:nvSpPr>
        <p:spPr>
          <a:xfrm flipH="1">
            <a:off x="7208200" y="1633013"/>
            <a:ext cx="3731100" cy="39765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8" name="Google Shape;18;p3"/>
          <p:cNvCxnSpPr/>
          <p:nvPr/>
        </p:nvCxnSpPr>
        <p:spPr>
          <a:xfrm rot="10800000">
            <a:off x="497850" y="5609513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" name="Google Shape;19;p3"/>
          <p:cNvCxnSpPr/>
          <p:nvPr/>
        </p:nvCxnSpPr>
        <p:spPr>
          <a:xfrm rot="10800000">
            <a:off x="497850" y="1248488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3 Six columns">
  <p:cSld name="CUSTOM_2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490775" y="751875"/>
            <a:ext cx="112104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22" name="Google Shape;22;p4"/>
          <p:cNvSpPr txBox="1"/>
          <p:nvPr>
            <p:ph type="body" idx="1"/>
          </p:nvPr>
        </p:nvSpPr>
        <p:spPr>
          <a:xfrm>
            <a:off x="2993825" y="2894770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type="body" idx="2"/>
          </p:nvPr>
        </p:nvSpPr>
        <p:spPr>
          <a:xfrm>
            <a:off x="7332750" y="2894770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type="body" idx="3"/>
          </p:nvPr>
        </p:nvSpPr>
        <p:spPr>
          <a:xfrm>
            <a:off x="7332725" y="4913329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type="title" idx="4"/>
          </p:nvPr>
        </p:nvSpPr>
        <p:spPr>
          <a:xfrm>
            <a:off x="2993825" y="21990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type="title" idx="5"/>
          </p:nvPr>
        </p:nvSpPr>
        <p:spPr>
          <a:xfrm>
            <a:off x="7332750" y="21990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type="title" idx="6"/>
          </p:nvPr>
        </p:nvSpPr>
        <p:spPr>
          <a:xfrm>
            <a:off x="7332725" y="4217559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type="body" idx="7"/>
          </p:nvPr>
        </p:nvSpPr>
        <p:spPr>
          <a:xfrm>
            <a:off x="2993825" y="4913245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type="title" idx="8"/>
          </p:nvPr>
        </p:nvSpPr>
        <p:spPr>
          <a:xfrm>
            <a:off x="2993825" y="4217475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cxnSp>
        <p:nvCxnSpPr>
          <p:cNvPr id="30" name="Google Shape;30;p4"/>
          <p:cNvCxnSpPr/>
          <p:nvPr/>
        </p:nvCxnSpPr>
        <p:spPr>
          <a:xfrm rot="10800000">
            <a:off x="497850" y="5165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" name="Google Shape;31;p4"/>
          <p:cNvCxnSpPr/>
          <p:nvPr/>
        </p:nvCxnSpPr>
        <p:spPr>
          <a:xfrm rot="10800000">
            <a:off x="497850" y="63077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4 Section Title">
  <p:cSld name="CUSTOM_3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type="title"/>
          </p:nvPr>
        </p:nvSpPr>
        <p:spPr>
          <a:xfrm>
            <a:off x="589400" y="3373900"/>
            <a:ext cx="11104200" cy="127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ldrich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type="body" idx="1"/>
          </p:nvPr>
        </p:nvSpPr>
        <p:spPr>
          <a:xfrm>
            <a:off x="589400" y="4649500"/>
            <a:ext cx="111042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ctr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cxnSp>
        <p:nvCxnSpPr>
          <p:cNvPr id="35" name="Google Shape;35;p5"/>
          <p:cNvCxnSpPr/>
          <p:nvPr/>
        </p:nvCxnSpPr>
        <p:spPr>
          <a:xfrm rot="10800000">
            <a:off x="497850" y="5165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2 Intro">
  <p:cSld name="CUSTOM_1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1252725" y="1833738"/>
            <a:ext cx="5322600" cy="1324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ldrich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type="body" idx="1"/>
          </p:nvPr>
        </p:nvSpPr>
        <p:spPr>
          <a:xfrm>
            <a:off x="1252700" y="3238038"/>
            <a:ext cx="5322600" cy="2235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7" name="Google Shape;17;p3"/>
          <p:cNvSpPr/>
          <p:nvPr>
            <p:ph type="pic" idx="2"/>
          </p:nvPr>
        </p:nvSpPr>
        <p:spPr>
          <a:xfrm flipH="1">
            <a:off x="7208200" y="1633013"/>
            <a:ext cx="3731100" cy="39765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8" name="Google Shape;18;p3"/>
          <p:cNvCxnSpPr/>
          <p:nvPr/>
        </p:nvCxnSpPr>
        <p:spPr>
          <a:xfrm rot="10800000">
            <a:off x="497850" y="5609513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" name="Google Shape;19;p3"/>
          <p:cNvCxnSpPr/>
          <p:nvPr/>
        </p:nvCxnSpPr>
        <p:spPr>
          <a:xfrm rot="10800000">
            <a:off x="497850" y="1248488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5 Two columns">
  <p:cSld name="CUSTOM_4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73350" y="1171188"/>
            <a:ext cx="105519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38" name="Google Shape;38;p6"/>
          <p:cNvSpPr txBox="1"/>
          <p:nvPr>
            <p:ph type="body" idx="1"/>
          </p:nvPr>
        </p:nvSpPr>
        <p:spPr>
          <a:xfrm>
            <a:off x="873350" y="2382615"/>
            <a:ext cx="4960800" cy="2847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type="body" idx="2"/>
          </p:nvPr>
        </p:nvSpPr>
        <p:spPr>
          <a:xfrm>
            <a:off x="6464149" y="2371888"/>
            <a:ext cx="4961100" cy="2847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cxnSp>
        <p:nvCxnSpPr>
          <p:cNvPr id="40" name="Google Shape;40;p6"/>
          <p:cNvCxnSpPr/>
          <p:nvPr/>
        </p:nvCxnSpPr>
        <p:spPr>
          <a:xfrm rot="10800000">
            <a:off x="497850" y="5165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" name="Google Shape;41;p6"/>
          <p:cNvCxnSpPr/>
          <p:nvPr/>
        </p:nvCxnSpPr>
        <p:spPr>
          <a:xfrm rot="10800000">
            <a:off x="497850" y="63077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6 One column">
  <p:cSld name="CUSTOM_5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44" name="Google Shape;44;p7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cxnSp>
        <p:nvCxnSpPr>
          <p:cNvPr id="45" name="Google Shape;45;p7"/>
          <p:cNvCxnSpPr/>
          <p:nvPr/>
        </p:nvCxnSpPr>
        <p:spPr>
          <a:xfrm>
            <a:off x="492700" y="362700"/>
            <a:ext cx="0" cy="613260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7 Big Title">
  <p:cSld name="CUSTOM_6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 txBox="1"/>
          <p:nvPr>
            <p:ph type="title"/>
          </p:nvPr>
        </p:nvSpPr>
        <p:spPr>
          <a:xfrm>
            <a:off x="511300" y="1949725"/>
            <a:ext cx="11142300" cy="316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48" name="Google Shape;48;p8"/>
          <p:cNvSpPr txBox="1"/>
          <p:nvPr>
            <p:ph type="subTitle" idx="1"/>
          </p:nvPr>
        </p:nvSpPr>
        <p:spPr>
          <a:xfrm>
            <a:off x="511375" y="5538475"/>
            <a:ext cx="11142300" cy="717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cxnSp>
        <p:nvCxnSpPr>
          <p:cNvPr id="49" name="Google Shape;49;p8"/>
          <p:cNvCxnSpPr/>
          <p:nvPr/>
        </p:nvCxnSpPr>
        <p:spPr>
          <a:xfrm rot="10800000">
            <a:off x="497850" y="63077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8 Three columns">
  <p:cSld name="CUSTOM_8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/>
          <p:nvPr>
            <p:ph type="subTitle" idx="1"/>
          </p:nvPr>
        </p:nvSpPr>
        <p:spPr>
          <a:xfrm>
            <a:off x="1242302" y="3600000"/>
            <a:ext cx="26589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0">
                <a:latin typeface="Calistoga"/>
                <a:ea typeface="Calistoga"/>
                <a:cs typeface="Calistoga"/>
                <a:sym typeface="Calistog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/>
        </p:txBody>
      </p:sp>
      <p:sp>
        <p:nvSpPr>
          <p:cNvPr id="52" name="Google Shape;52;p9"/>
          <p:cNvSpPr txBox="1"/>
          <p:nvPr>
            <p:ph type="subTitle" idx="2"/>
          </p:nvPr>
        </p:nvSpPr>
        <p:spPr>
          <a:xfrm>
            <a:off x="4766552" y="3600000"/>
            <a:ext cx="26589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0">
                <a:latin typeface="Calistoga"/>
                <a:ea typeface="Calistoga"/>
                <a:cs typeface="Calistoga"/>
                <a:sym typeface="Calistog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/>
        </p:txBody>
      </p:sp>
      <p:sp>
        <p:nvSpPr>
          <p:cNvPr id="53" name="Google Shape;53;p9"/>
          <p:cNvSpPr txBox="1"/>
          <p:nvPr>
            <p:ph type="subTitle" idx="3"/>
          </p:nvPr>
        </p:nvSpPr>
        <p:spPr>
          <a:xfrm>
            <a:off x="8290802" y="3600000"/>
            <a:ext cx="26586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0">
                <a:latin typeface="Calistoga"/>
                <a:ea typeface="Calistoga"/>
                <a:cs typeface="Calistoga"/>
                <a:sym typeface="Calistog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/>
        </p:txBody>
      </p:sp>
      <p:sp>
        <p:nvSpPr>
          <p:cNvPr id="54" name="Google Shape;54;p9"/>
          <p:cNvSpPr txBox="1"/>
          <p:nvPr>
            <p:ph type="title"/>
          </p:nvPr>
        </p:nvSpPr>
        <p:spPr>
          <a:xfrm>
            <a:off x="1242300" y="934700"/>
            <a:ext cx="97074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55" name="Google Shape;55;p9"/>
          <p:cNvSpPr txBox="1"/>
          <p:nvPr>
            <p:ph type="body" idx="4"/>
          </p:nvPr>
        </p:nvSpPr>
        <p:spPr>
          <a:xfrm>
            <a:off x="1242300" y="4165707"/>
            <a:ext cx="2658900" cy="1664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algn="ctr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36550" rtl="0"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2pPr>
            <a:lvl3pPr marL="1371600" lvl="2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marL="1828800" lvl="3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marL="2286000" lvl="4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marL="2743200" lvl="5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marL="3200400" lvl="6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marL="3657600" lvl="7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marL="4114800" lvl="8" indent="-33655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/>
        </p:txBody>
      </p:sp>
      <p:sp>
        <p:nvSpPr>
          <p:cNvPr id="56" name="Google Shape;56;p9"/>
          <p:cNvSpPr txBox="1"/>
          <p:nvPr>
            <p:ph type="body" idx="5"/>
          </p:nvPr>
        </p:nvSpPr>
        <p:spPr>
          <a:xfrm>
            <a:off x="4766550" y="4165707"/>
            <a:ext cx="2658900" cy="1660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algn="ctr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36550" rtl="0"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2pPr>
            <a:lvl3pPr marL="1371600" lvl="2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marL="1828800" lvl="3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marL="2286000" lvl="4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marL="2743200" lvl="5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marL="3200400" lvl="6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marL="3657600" lvl="7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marL="4114800" lvl="8" indent="-33655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/>
        </p:txBody>
      </p:sp>
      <p:sp>
        <p:nvSpPr>
          <p:cNvPr id="57" name="Google Shape;57;p9"/>
          <p:cNvSpPr txBox="1"/>
          <p:nvPr>
            <p:ph type="body" idx="6"/>
          </p:nvPr>
        </p:nvSpPr>
        <p:spPr>
          <a:xfrm>
            <a:off x="8290800" y="4165707"/>
            <a:ext cx="2658900" cy="1660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algn="ctr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36550" rtl="0"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2pPr>
            <a:lvl3pPr marL="1371600" lvl="2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marL="1828800" lvl="3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marL="2286000" lvl="4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marL="2743200" lvl="5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marL="3200400" lvl="6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marL="3657600" lvl="7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marL="4114800" lvl="8" indent="-33655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/>
        </p:txBody>
      </p:sp>
      <p:cxnSp>
        <p:nvCxnSpPr>
          <p:cNvPr id="58" name="Google Shape;58;p9"/>
          <p:cNvCxnSpPr/>
          <p:nvPr/>
        </p:nvCxnSpPr>
        <p:spPr>
          <a:xfrm rot="10800000">
            <a:off x="497850" y="5165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" name="Google Shape;59;p9"/>
          <p:cNvCxnSpPr/>
          <p:nvPr/>
        </p:nvCxnSpPr>
        <p:spPr>
          <a:xfrm rot="10800000">
            <a:off x="497850" y="63077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9 Text and Image">
  <p:cSld name="CUSTOM_9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/>
          <p:nvPr>
            <p:ph type="title"/>
          </p:nvPr>
        </p:nvSpPr>
        <p:spPr>
          <a:xfrm>
            <a:off x="925500" y="1946013"/>
            <a:ext cx="5170500" cy="799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9pPr>
          </a:lstStyle>
          <a:p/>
        </p:txBody>
      </p:sp>
      <p:sp>
        <p:nvSpPr>
          <p:cNvPr id="62" name="Google Shape;62;p10"/>
          <p:cNvSpPr txBox="1"/>
          <p:nvPr>
            <p:ph type="subTitle" idx="1"/>
          </p:nvPr>
        </p:nvSpPr>
        <p:spPr>
          <a:xfrm>
            <a:off x="439850" y="4343238"/>
            <a:ext cx="38751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63" name="Google Shape;63;p10"/>
          <p:cNvSpPr/>
          <p:nvPr>
            <p:ph type="pic" idx="2"/>
          </p:nvPr>
        </p:nvSpPr>
        <p:spPr>
          <a:xfrm>
            <a:off x="4572000" y="1040950"/>
            <a:ext cx="6981900" cy="4476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0 Timeline">
  <p:cSld name="CUSTOM_14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/>
          <p:nvPr>
            <p:ph type="subTitle" idx="1"/>
          </p:nvPr>
        </p:nvSpPr>
        <p:spPr>
          <a:xfrm>
            <a:off x="415600" y="2580825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3000" b="0">
                <a:latin typeface="Calistoga"/>
                <a:ea typeface="Calistoga"/>
                <a:cs typeface="Calistoga"/>
                <a:sym typeface="Calistog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/>
        </p:txBody>
      </p:sp>
      <p:sp>
        <p:nvSpPr>
          <p:cNvPr id="66" name="Google Shape;66;p11"/>
          <p:cNvSpPr txBox="1"/>
          <p:nvPr>
            <p:ph type="subTitle" idx="2"/>
          </p:nvPr>
        </p:nvSpPr>
        <p:spPr>
          <a:xfrm>
            <a:off x="2775377" y="2580825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3000" b="0">
                <a:latin typeface="Calistoga"/>
                <a:ea typeface="Calistoga"/>
                <a:cs typeface="Calistoga"/>
                <a:sym typeface="Calistog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/>
        </p:txBody>
      </p:sp>
      <p:sp>
        <p:nvSpPr>
          <p:cNvPr id="67" name="Google Shape;67;p11"/>
          <p:cNvSpPr txBox="1"/>
          <p:nvPr>
            <p:ph type="subTitle" idx="3"/>
          </p:nvPr>
        </p:nvSpPr>
        <p:spPr>
          <a:xfrm>
            <a:off x="5135153" y="2580825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3000" b="0">
                <a:latin typeface="Calistoga"/>
                <a:ea typeface="Calistoga"/>
                <a:cs typeface="Calistoga"/>
                <a:sym typeface="Calistog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/>
        </p:txBody>
      </p:sp>
      <p:sp>
        <p:nvSpPr>
          <p:cNvPr id="68" name="Google Shape;68;p11"/>
          <p:cNvSpPr txBox="1"/>
          <p:nvPr>
            <p:ph type="subTitle" idx="4"/>
          </p:nvPr>
        </p:nvSpPr>
        <p:spPr>
          <a:xfrm>
            <a:off x="7494930" y="2580825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3000" b="0">
                <a:latin typeface="Calistoga"/>
                <a:ea typeface="Calistoga"/>
                <a:cs typeface="Calistoga"/>
                <a:sym typeface="Calistog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/>
        </p:txBody>
      </p:sp>
      <p:sp>
        <p:nvSpPr>
          <p:cNvPr id="69" name="Google Shape;69;p11"/>
          <p:cNvSpPr txBox="1"/>
          <p:nvPr>
            <p:ph type="subTitle" idx="5"/>
          </p:nvPr>
        </p:nvSpPr>
        <p:spPr>
          <a:xfrm>
            <a:off x="9854707" y="2580825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3000" b="0">
                <a:latin typeface="Calistoga"/>
                <a:ea typeface="Calistoga"/>
                <a:cs typeface="Calistoga"/>
                <a:sym typeface="Calistog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/>
        </p:txBody>
      </p:sp>
      <p:sp>
        <p:nvSpPr>
          <p:cNvPr id="70" name="Google Shape;70;p11"/>
          <p:cNvSpPr txBox="1"/>
          <p:nvPr>
            <p:ph type="title"/>
          </p:nvPr>
        </p:nvSpPr>
        <p:spPr>
          <a:xfrm>
            <a:off x="415600" y="821975"/>
            <a:ext cx="114369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type="body" idx="6"/>
          </p:nvPr>
        </p:nvSpPr>
        <p:spPr>
          <a:xfrm>
            <a:off x="415600" y="3503450"/>
            <a:ext cx="1997700" cy="165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72" name="Google Shape;72;p11"/>
          <p:cNvSpPr txBox="1"/>
          <p:nvPr>
            <p:ph type="body" idx="7"/>
          </p:nvPr>
        </p:nvSpPr>
        <p:spPr>
          <a:xfrm>
            <a:off x="2775375" y="3503450"/>
            <a:ext cx="1997700" cy="165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73" name="Google Shape;73;p11"/>
          <p:cNvSpPr txBox="1"/>
          <p:nvPr>
            <p:ph type="body" idx="8"/>
          </p:nvPr>
        </p:nvSpPr>
        <p:spPr>
          <a:xfrm>
            <a:off x="5135150" y="3503450"/>
            <a:ext cx="1997700" cy="165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74" name="Google Shape;74;p11"/>
          <p:cNvSpPr txBox="1"/>
          <p:nvPr>
            <p:ph type="body" idx="9"/>
          </p:nvPr>
        </p:nvSpPr>
        <p:spPr>
          <a:xfrm>
            <a:off x="7494925" y="3503450"/>
            <a:ext cx="1997700" cy="165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75" name="Google Shape;75;p11"/>
          <p:cNvSpPr txBox="1"/>
          <p:nvPr>
            <p:ph type="body" idx="13"/>
          </p:nvPr>
        </p:nvSpPr>
        <p:spPr>
          <a:xfrm>
            <a:off x="9854700" y="3503450"/>
            <a:ext cx="1997700" cy="165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1 Title and text left">
  <p:cSld name="CUSTOM_15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2"/>
          <p:cNvSpPr txBox="1"/>
          <p:nvPr>
            <p:ph type="title"/>
          </p:nvPr>
        </p:nvSpPr>
        <p:spPr>
          <a:xfrm>
            <a:off x="1528225" y="1981100"/>
            <a:ext cx="5219400" cy="1264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type="body" idx="1"/>
          </p:nvPr>
        </p:nvSpPr>
        <p:spPr>
          <a:xfrm>
            <a:off x="1528319" y="3438950"/>
            <a:ext cx="5219400" cy="1702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cxnSp>
        <p:nvCxnSpPr>
          <p:cNvPr id="79" name="Google Shape;79;p12"/>
          <p:cNvCxnSpPr/>
          <p:nvPr/>
        </p:nvCxnSpPr>
        <p:spPr>
          <a:xfrm>
            <a:off x="492700" y="362700"/>
            <a:ext cx="0" cy="613260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2 Title and text right">
  <p:cSld name="CUSTOM_16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/>
          <p:nvPr>
            <p:ph type="title"/>
          </p:nvPr>
        </p:nvSpPr>
        <p:spPr>
          <a:xfrm>
            <a:off x="5376199" y="2122000"/>
            <a:ext cx="5061300" cy="1242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82" name="Google Shape;82;p13"/>
          <p:cNvSpPr txBox="1"/>
          <p:nvPr>
            <p:ph type="body" idx="1"/>
          </p:nvPr>
        </p:nvSpPr>
        <p:spPr>
          <a:xfrm>
            <a:off x="5376290" y="3503650"/>
            <a:ext cx="5061300" cy="1702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cxnSp>
        <p:nvCxnSpPr>
          <p:cNvPr id="83" name="Google Shape;83;p13"/>
          <p:cNvCxnSpPr/>
          <p:nvPr/>
        </p:nvCxnSpPr>
        <p:spPr>
          <a:xfrm>
            <a:off x="492700" y="362700"/>
            <a:ext cx="0" cy="613260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3 Just title">
  <p:cSld name="CUSTOM_22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 txBox="1"/>
          <p:nvPr>
            <p:ph type="title"/>
          </p:nvPr>
        </p:nvSpPr>
        <p:spPr>
          <a:xfrm>
            <a:off x="415650" y="421101"/>
            <a:ext cx="11360700" cy="991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4 Certificate">
  <p:cSld name="CUSTOM_23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 txBox="1"/>
          <p:nvPr>
            <p:ph type="title"/>
          </p:nvPr>
        </p:nvSpPr>
        <p:spPr>
          <a:xfrm>
            <a:off x="415650" y="712714"/>
            <a:ext cx="11360700" cy="977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88" name="Google Shape;88;p15"/>
          <p:cNvSpPr txBox="1"/>
          <p:nvPr>
            <p:ph type="subTitle" idx="1"/>
          </p:nvPr>
        </p:nvSpPr>
        <p:spPr>
          <a:xfrm>
            <a:off x="2187000" y="2682871"/>
            <a:ext cx="7818000" cy="635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cxnSp>
        <p:nvCxnSpPr>
          <p:cNvPr id="89" name="Google Shape;89;p15"/>
          <p:cNvCxnSpPr/>
          <p:nvPr/>
        </p:nvCxnSpPr>
        <p:spPr>
          <a:xfrm>
            <a:off x="1783800" y="3262113"/>
            <a:ext cx="8624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0" name="Google Shape;90;p15"/>
          <p:cNvSpPr txBox="1"/>
          <p:nvPr>
            <p:ph type="subTitle" idx="2"/>
          </p:nvPr>
        </p:nvSpPr>
        <p:spPr>
          <a:xfrm>
            <a:off x="3914250" y="3585963"/>
            <a:ext cx="43635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3pPr>
            <a:lvl4pPr lvl="3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4pPr>
            <a:lvl5pPr lvl="4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5pPr>
            <a:lvl6pPr lvl="5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6pPr>
            <a:lvl7pPr lvl="6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7pPr>
            <a:lvl8pPr lvl="7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8pPr>
            <a:lvl9pPr lvl="8">
              <a:spcBef>
                <a:spcPts val="2100"/>
              </a:spcBef>
              <a:spcAft>
                <a:spcPts val="2100"/>
              </a:spcAft>
              <a:buSzPts val="1900"/>
              <a:buNone/>
              <a:defRPr/>
            </a:lvl9pPr>
          </a:lstStyle>
          <a:p/>
        </p:txBody>
      </p:sp>
      <p:sp>
        <p:nvSpPr>
          <p:cNvPr id="91" name="Google Shape;91;p15"/>
          <p:cNvSpPr txBox="1"/>
          <p:nvPr>
            <p:ph type="title" idx="3"/>
          </p:nvPr>
        </p:nvSpPr>
        <p:spPr>
          <a:xfrm>
            <a:off x="415650" y="3932264"/>
            <a:ext cx="11360700" cy="977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/>
        </p:txBody>
      </p:sp>
      <p:sp>
        <p:nvSpPr>
          <p:cNvPr id="92" name="Google Shape;92;p15"/>
          <p:cNvSpPr txBox="1"/>
          <p:nvPr>
            <p:ph type="subTitle" idx="4"/>
          </p:nvPr>
        </p:nvSpPr>
        <p:spPr>
          <a:xfrm>
            <a:off x="3914250" y="4957563"/>
            <a:ext cx="43635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2100"/>
              </a:spcBef>
              <a:spcAft>
                <a:spcPts val="2100"/>
              </a:spcAft>
              <a:buSzPts val="1900"/>
              <a:buNone/>
              <a:defRPr/>
            </a:lvl9pPr>
          </a:lstStyle>
          <a:p/>
        </p:txBody>
      </p:sp>
      <p:grpSp>
        <p:nvGrpSpPr>
          <p:cNvPr id="93" name="Google Shape;93;p15"/>
          <p:cNvGrpSpPr/>
          <p:nvPr/>
        </p:nvGrpSpPr>
        <p:grpSpPr>
          <a:xfrm>
            <a:off x="996863" y="5847088"/>
            <a:ext cx="10198275" cy="0"/>
            <a:chOff x="1007625" y="5986750"/>
            <a:chExt cx="10198275" cy="0"/>
          </a:xfrm>
        </p:grpSpPr>
        <p:cxnSp>
          <p:nvCxnSpPr>
            <p:cNvPr id="94" name="Google Shape;94;p15"/>
            <p:cNvCxnSpPr/>
            <p:nvPr/>
          </p:nvCxnSpPr>
          <p:spPr>
            <a:xfrm>
              <a:off x="1007625" y="5986750"/>
              <a:ext cx="2986500" cy="0"/>
            </a:xfrm>
            <a:prstGeom prst="straightConnector1">
              <a:avLst/>
            </a:prstGeom>
            <a:noFill/>
            <a:ln w="9525" cap="flat" cmpd="sng">
              <a:solidFill>
                <a:srgbClr val="43434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" name="Google Shape;95;p15"/>
            <p:cNvCxnSpPr/>
            <p:nvPr/>
          </p:nvCxnSpPr>
          <p:spPr>
            <a:xfrm>
              <a:off x="8219400" y="5986750"/>
              <a:ext cx="2986500" cy="0"/>
            </a:xfrm>
            <a:prstGeom prst="straightConnector1">
              <a:avLst/>
            </a:prstGeom>
            <a:noFill/>
            <a:ln w="9525" cap="flat" cmpd="sng">
              <a:solidFill>
                <a:srgbClr val="43434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96" name="Google Shape;96;p15"/>
          <p:cNvSpPr txBox="1"/>
          <p:nvPr>
            <p:ph type="subTitle" idx="5"/>
          </p:nvPr>
        </p:nvSpPr>
        <p:spPr>
          <a:xfrm>
            <a:off x="996875" y="5847088"/>
            <a:ext cx="29811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sz="1600" i="1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900"/>
              <a:buNone/>
              <a:defRPr i="1"/>
            </a:lvl9pPr>
          </a:lstStyle>
          <a:p/>
        </p:txBody>
      </p:sp>
      <p:sp>
        <p:nvSpPr>
          <p:cNvPr id="97" name="Google Shape;97;p15"/>
          <p:cNvSpPr txBox="1"/>
          <p:nvPr>
            <p:ph type="subTitle" idx="6"/>
          </p:nvPr>
        </p:nvSpPr>
        <p:spPr>
          <a:xfrm>
            <a:off x="8214050" y="5847088"/>
            <a:ext cx="29811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sz="1600" i="1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900"/>
              <a:buNone/>
              <a:defRPr i="1"/>
            </a:lvl9pPr>
          </a:lstStyle>
          <a:p/>
        </p:txBody>
      </p:sp>
      <p:sp>
        <p:nvSpPr>
          <p:cNvPr id="98" name="Google Shape;98;p15"/>
          <p:cNvSpPr txBox="1"/>
          <p:nvPr>
            <p:ph type="subTitle" idx="7"/>
          </p:nvPr>
        </p:nvSpPr>
        <p:spPr>
          <a:xfrm>
            <a:off x="996875" y="5548888"/>
            <a:ext cx="29811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900"/>
              <a:buNone/>
              <a:defRPr i="1"/>
            </a:lvl9pPr>
          </a:lstStyle>
          <a:p/>
        </p:txBody>
      </p:sp>
      <p:sp>
        <p:nvSpPr>
          <p:cNvPr id="99" name="Google Shape;99;p15"/>
          <p:cNvSpPr txBox="1"/>
          <p:nvPr>
            <p:ph type="subTitle" idx="8"/>
          </p:nvPr>
        </p:nvSpPr>
        <p:spPr>
          <a:xfrm>
            <a:off x="8214050" y="5548888"/>
            <a:ext cx="29811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900"/>
              <a:buNone/>
              <a:defRPr i="1"/>
            </a:lvl9pPr>
          </a:lstStyle>
          <a:p/>
        </p:txBody>
      </p:sp>
      <p:cxnSp>
        <p:nvCxnSpPr>
          <p:cNvPr id="100" name="Google Shape;100;p15"/>
          <p:cNvCxnSpPr/>
          <p:nvPr/>
        </p:nvCxnSpPr>
        <p:spPr>
          <a:xfrm rot="10800000">
            <a:off x="497850" y="2879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1" name="Google Shape;101;p15"/>
          <p:cNvCxnSpPr/>
          <p:nvPr/>
        </p:nvCxnSpPr>
        <p:spPr>
          <a:xfrm rot="10800000">
            <a:off x="497850" y="65363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3 Six columns">
  <p:cSld name="CUSTOM_2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490775" y="751875"/>
            <a:ext cx="112104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22" name="Google Shape;22;p4"/>
          <p:cNvSpPr txBox="1"/>
          <p:nvPr>
            <p:ph type="body" idx="1"/>
          </p:nvPr>
        </p:nvSpPr>
        <p:spPr>
          <a:xfrm>
            <a:off x="2993825" y="2894770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type="body" idx="2"/>
          </p:nvPr>
        </p:nvSpPr>
        <p:spPr>
          <a:xfrm>
            <a:off x="7332750" y="2894770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type="body" idx="3"/>
          </p:nvPr>
        </p:nvSpPr>
        <p:spPr>
          <a:xfrm>
            <a:off x="7332725" y="4913329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type="title" idx="4"/>
          </p:nvPr>
        </p:nvSpPr>
        <p:spPr>
          <a:xfrm>
            <a:off x="2993825" y="21990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type="title" idx="5"/>
          </p:nvPr>
        </p:nvSpPr>
        <p:spPr>
          <a:xfrm>
            <a:off x="7332750" y="21990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type="title" idx="6"/>
          </p:nvPr>
        </p:nvSpPr>
        <p:spPr>
          <a:xfrm>
            <a:off x="7332725" y="4217559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type="body" idx="7"/>
          </p:nvPr>
        </p:nvSpPr>
        <p:spPr>
          <a:xfrm>
            <a:off x="2993825" y="4913245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type="title" idx="8"/>
          </p:nvPr>
        </p:nvSpPr>
        <p:spPr>
          <a:xfrm>
            <a:off x="2993825" y="4217475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cxnSp>
        <p:nvCxnSpPr>
          <p:cNvPr id="30" name="Google Shape;30;p4"/>
          <p:cNvCxnSpPr/>
          <p:nvPr/>
        </p:nvCxnSpPr>
        <p:spPr>
          <a:xfrm rot="10800000">
            <a:off x="497850" y="5165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" name="Google Shape;31;p4"/>
          <p:cNvCxnSpPr/>
          <p:nvPr/>
        </p:nvCxnSpPr>
        <p:spPr>
          <a:xfrm rot="10800000">
            <a:off x="497850" y="63077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0 DO NOT REMOVE · SlidesMania">
  <p:cSld name="CUSTOM_20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oogle Shape;103;p1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4" name="Google Shape;104;p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" name="Google Shape;105;p16"/>
            <p:cNvSpPr txBox="1"/>
            <p:nvPr/>
          </p:nvSpPr>
          <p:spPr>
            <a:xfrm>
              <a:off x="463500" y="2858044"/>
              <a:ext cx="8956500" cy="383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600" b="1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Free </a:t>
              </a:r>
              <a:r>
                <a:rPr lang="en-GB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themes and templates for </a:t>
              </a:r>
              <a:r>
                <a:rPr lang="en-GB" sz="3600" b="1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Google Slides</a:t>
              </a:r>
              <a:r>
                <a:rPr lang="en-GB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 or </a:t>
              </a:r>
              <a:r>
                <a:rPr lang="en-GB" sz="3600" b="1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PowerPoint</a:t>
              </a:r>
              <a:endParaRPr sz="3600" b="1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1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1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000" b="1">
                  <a:solidFill>
                    <a:srgbClr val="FFCB25"/>
                  </a:solidFill>
                  <a:latin typeface="Poppins"/>
                  <a:ea typeface="Poppins"/>
                  <a:cs typeface="Poppins"/>
                  <a:sym typeface="Poppins"/>
                </a:rPr>
                <a:t>NOT to be sold as is or modified!</a:t>
              </a:r>
              <a:endParaRPr sz="3000" b="1">
                <a:solidFill>
                  <a:srgbClr val="FFCB25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7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Read </a:t>
              </a:r>
              <a:r>
                <a:rPr lang="en-GB" sz="2700" u="sng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  <a:hlinkClick r:id="rId2"/>
                </a:rPr>
                <a:t>FAQ</a:t>
              </a:r>
              <a:r>
                <a:rPr lang="en-GB" sz="4400" b="1">
                  <a:solidFill>
                    <a:srgbClr val="FFCB25"/>
                  </a:solidFill>
                  <a:latin typeface="Poppins"/>
                  <a:ea typeface="Poppins"/>
                  <a:cs typeface="Poppins"/>
                  <a:sym typeface="Poppins"/>
                </a:rPr>
                <a:t> </a:t>
              </a:r>
              <a:r>
                <a:rPr lang="en-GB" sz="27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on slidesmania.com</a:t>
              </a:r>
              <a:endParaRPr sz="27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0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Do not remove the slidesmania.com text on the sides.</a:t>
              </a:r>
              <a:endParaRPr sz="20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cxnSp>
          <p:nvCxnSpPr>
            <p:cNvPr id="106" name="Google Shape;106;p16"/>
            <p:cNvCxnSpPr/>
            <p:nvPr/>
          </p:nvCxnSpPr>
          <p:spPr>
            <a:xfrm>
              <a:off x="10423367" y="5688858"/>
              <a:ext cx="1495200" cy="12900"/>
            </a:xfrm>
            <a:prstGeom prst="straightConnector1">
              <a:avLst/>
            </a:prstGeom>
            <a:noFill/>
            <a:ln w="38100" cap="flat" cmpd="sng">
              <a:solidFill>
                <a:srgbClr val="FFCB2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107" name="Google Shape;107;p16">
              <a:hlinkClick r:id="rId3"/>
            </p:cNvPr>
            <p:cNvPicPr preferRelativeResize="0"/>
            <p:nvPr/>
          </p:nvPicPr>
          <p:blipFill>
            <a:blip r:embed="rId4"/>
            <a:stretch>
              <a:fillRect/>
            </a:stretch>
          </p:blipFill>
          <p:spPr>
            <a:xfrm>
              <a:off x="8982558" y="5912306"/>
              <a:ext cx="713232" cy="6378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8" name="Google Shape;108;p16">
              <a:hlinkClick r:id="rId5"/>
            </p:cNvPr>
            <p:cNvPicPr preferRelativeResize="0"/>
            <p:nvPr/>
          </p:nvPicPr>
          <p:blipFill>
            <a:blip r:embed="rId6"/>
            <a:stretch>
              <a:fillRect/>
            </a:stretch>
          </p:blipFill>
          <p:spPr>
            <a:xfrm>
              <a:off x="9764428" y="5916798"/>
              <a:ext cx="708660" cy="62887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9" name="Google Shape;109;p16">
              <a:hlinkClick r:id="rId7"/>
            </p:cNvPr>
            <p:cNvPicPr preferRelativeResize="0"/>
            <p:nvPr/>
          </p:nvPicPr>
          <p:blipFill>
            <a:blip r:embed="rId8"/>
            <a:stretch>
              <a:fillRect/>
            </a:stretch>
          </p:blipFill>
          <p:spPr>
            <a:xfrm>
              <a:off x="10541715" y="5905569"/>
              <a:ext cx="612648" cy="6243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0" name="Google Shape;110;p16">
              <a:hlinkClick r:id="rId9"/>
            </p:cNvPr>
            <p:cNvPicPr preferRelativeResize="0"/>
            <p:nvPr/>
          </p:nvPicPr>
          <p:blipFill>
            <a:blip r:embed="rId10"/>
            <a:stretch>
              <a:fillRect/>
            </a:stretch>
          </p:blipFill>
          <p:spPr>
            <a:xfrm>
              <a:off x="11219049" y="5916799"/>
              <a:ext cx="699516" cy="60192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1" name="Google Shape;111;p16"/>
            <p:cNvSpPr txBox="1"/>
            <p:nvPr/>
          </p:nvSpPr>
          <p:spPr>
            <a:xfrm>
              <a:off x="7072500" y="4813375"/>
              <a:ext cx="4915500" cy="100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400" b="1">
                  <a:solidFill>
                    <a:srgbClr val="252525"/>
                  </a:solidFill>
                  <a:latin typeface="Homemade Apple" panose="02000000000000000000"/>
                  <a:ea typeface="Homemade Apple" panose="02000000000000000000"/>
                  <a:cs typeface="Homemade Apple" panose="02000000000000000000"/>
                  <a:sym typeface="Homemade Apple" panose="02000000000000000000"/>
                </a:rPr>
                <a:t>Sharing is caring!</a:t>
              </a:r>
              <a:endParaRPr sz="2400" b="1">
                <a:solidFill>
                  <a:srgbClr val="252525"/>
                </a:solidFill>
                <a:latin typeface="Homemade Apple" panose="02000000000000000000"/>
                <a:ea typeface="Homemade Apple" panose="02000000000000000000"/>
                <a:cs typeface="Homemade Apple" panose="02000000000000000000"/>
                <a:sym typeface="Homemade Apple" panose="02000000000000000000"/>
              </a:endParaRPr>
            </a:p>
          </p:txBody>
        </p:sp>
      </p:grpSp>
      <p:pic>
        <p:nvPicPr>
          <p:cNvPr id="112" name="Google Shape;112;p16"/>
          <p:cNvPicPr preferRelativeResize="0"/>
          <p:nvPr/>
        </p:nvPicPr>
        <p:blipFill rotWithShape="1">
          <a:blip r:embed="rId11"/>
          <a:srcRect t="16256" b="20906"/>
          <a:stretch>
            <a:fillRect/>
          </a:stretch>
        </p:blipFill>
        <p:spPr>
          <a:xfrm>
            <a:off x="125075" y="493725"/>
            <a:ext cx="8239800" cy="207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4 Section Title">
  <p:cSld name="CUSTOM_3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type="title"/>
          </p:nvPr>
        </p:nvSpPr>
        <p:spPr>
          <a:xfrm>
            <a:off x="589400" y="3373900"/>
            <a:ext cx="11104200" cy="127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ldrich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type="body" idx="1"/>
          </p:nvPr>
        </p:nvSpPr>
        <p:spPr>
          <a:xfrm>
            <a:off x="589400" y="4649500"/>
            <a:ext cx="111042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ctr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cxnSp>
        <p:nvCxnSpPr>
          <p:cNvPr id="35" name="Google Shape;35;p5"/>
          <p:cNvCxnSpPr/>
          <p:nvPr/>
        </p:nvCxnSpPr>
        <p:spPr>
          <a:xfrm rot="10800000">
            <a:off x="497850" y="5165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5 Two columns">
  <p:cSld name="CUSTOM_4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73350" y="1171188"/>
            <a:ext cx="105519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38" name="Google Shape;38;p6"/>
          <p:cNvSpPr txBox="1"/>
          <p:nvPr>
            <p:ph type="body" idx="1"/>
          </p:nvPr>
        </p:nvSpPr>
        <p:spPr>
          <a:xfrm>
            <a:off x="873350" y="2382615"/>
            <a:ext cx="4960800" cy="2847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type="body" idx="2"/>
          </p:nvPr>
        </p:nvSpPr>
        <p:spPr>
          <a:xfrm>
            <a:off x="6464149" y="2371888"/>
            <a:ext cx="4961100" cy="2847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cxnSp>
        <p:nvCxnSpPr>
          <p:cNvPr id="40" name="Google Shape;40;p6"/>
          <p:cNvCxnSpPr/>
          <p:nvPr/>
        </p:nvCxnSpPr>
        <p:spPr>
          <a:xfrm rot="10800000">
            <a:off x="497850" y="5165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" name="Google Shape;41;p6"/>
          <p:cNvCxnSpPr/>
          <p:nvPr/>
        </p:nvCxnSpPr>
        <p:spPr>
          <a:xfrm rot="10800000">
            <a:off x="497850" y="63077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6 One column">
  <p:cSld name="CUSTOM_5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44" name="Google Shape;44;p7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cxnSp>
        <p:nvCxnSpPr>
          <p:cNvPr id="45" name="Google Shape;45;p7"/>
          <p:cNvCxnSpPr/>
          <p:nvPr/>
        </p:nvCxnSpPr>
        <p:spPr>
          <a:xfrm>
            <a:off x="492700" y="362700"/>
            <a:ext cx="0" cy="613260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7 Big Title">
  <p:cSld name="CUSTOM_6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 txBox="1"/>
          <p:nvPr>
            <p:ph type="title"/>
          </p:nvPr>
        </p:nvSpPr>
        <p:spPr>
          <a:xfrm>
            <a:off x="511300" y="1949725"/>
            <a:ext cx="11142300" cy="316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48" name="Google Shape;48;p8"/>
          <p:cNvSpPr txBox="1"/>
          <p:nvPr>
            <p:ph type="subTitle" idx="1"/>
          </p:nvPr>
        </p:nvSpPr>
        <p:spPr>
          <a:xfrm>
            <a:off x="511375" y="5538475"/>
            <a:ext cx="11142300" cy="717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cxnSp>
        <p:nvCxnSpPr>
          <p:cNvPr id="49" name="Google Shape;49;p8"/>
          <p:cNvCxnSpPr/>
          <p:nvPr/>
        </p:nvCxnSpPr>
        <p:spPr>
          <a:xfrm rot="10800000">
            <a:off x="497850" y="63077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8 Three columns">
  <p:cSld name="CUSTOM_8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/>
          <p:nvPr>
            <p:ph type="subTitle" idx="1"/>
          </p:nvPr>
        </p:nvSpPr>
        <p:spPr>
          <a:xfrm>
            <a:off x="1242302" y="3600000"/>
            <a:ext cx="26589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0">
                <a:latin typeface="Calistoga"/>
                <a:ea typeface="Calistoga"/>
                <a:cs typeface="Calistoga"/>
                <a:sym typeface="Calistog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/>
        </p:txBody>
      </p:sp>
      <p:sp>
        <p:nvSpPr>
          <p:cNvPr id="52" name="Google Shape;52;p9"/>
          <p:cNvSpPr txBox="1"/>
          <p:nvPr>
            <p:ph type="subTitle" idx="2"/>
          </p:nvPr>
        </p:nvSpPr>
        <p:spPr>
          <a:xfrm>
            <a:off x="4766552" y="3600000"/>
            <a:ext cx="26589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0">
                <a:latin typeface="Calistoga"/>
                <a:ea typeface="Calistoga"/>
                <a:cs typeface="Calistoga"/>
                <a:sym typeface="Calistog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/>
        </p:txBody>
      </p:sp>
      <p:sp>
        <p:nvSpPr>
          <p:cNvPr id="53" name="Google Shape;53;p9"/>
          <p:cNvSpPr txBox="1"/>
          <p:nvPr>
            <p:ph type="subTitle" idx="3"/>
          </p:nvPr>
        </p:nvSpPr>
        <p:spPr>
          <a:xfrm>
            <a:off x="8290802" y="3600000"/>
            <a:ext cx="26586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0">
                <a:latin typeface="Calistoga"/>
                <a:ea typeface="Calistoga"/>
                <a:cs typeface="Calistoga"/>
                <a:sym typeface="Calistog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/>
        </p:txBody>
      </p:sp>
      <p:sp>
        <p:nvSpPr>
          <p:cNvPr id="54" name="Google Shape;54;p9"/>
          <p:cNvSpPr txBox="1"/>
          <p:nvPr>
            <p:ph type="title"/>
          </p:nvPr>
        </p:nvSpPr>
        <p:spPr>
          <a:xfrm>
            <a:off x="1242300" y="934700"/>
            <a:ext cx="97074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55" name="Google Shape;55;p9"/>
          <p:cNvSpPr txBox="1"/>
          <p:nvPr>
            <p:ph type="body" idx="4"/>
          </p:nvPr>
        </p:nvSpPr>
        <p:spPr>
          <a:xfrm>
            <a:off x="1242300" y="4165707"/>
            <a:ext cx="2658900" cy="1664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algn="ctr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36550" rtl="0"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2pPr>
            <a:lvl3pPr marL="1371600" lvl="2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marL="1828800" lvl="3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marL="2286000" lvl="4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marL="2743200" lvl="5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marL="3200400" lvl="6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marL="3657600" lvl="7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marL="4114800" lvl="8" indent="-33655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/>
        </p:txBody>
      </p:sp>
      <p:sp>
        <p:nvSpPr>
          <p:cNvPr id="56" name="Google Shape;56;p9"/>
          <p:cNvSpPr txBox="1"/>
          <p:nvPr>
            <p:ph type="body" idx="5"/>
          </p:nvPr>
        </p:nvSpPr>
        <p:spPr>
          <a:xfrm>
            <a:off x="4766550" y="4165707"/>
            <a:ext cx="2658900" cy="1660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algn="ctr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36550" rtl="0"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2pPr>
            <a:lvl3pPr marL="1371600" lvl="2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marL="1828800" lvl="3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marL="2286000" lvl="4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marL="2743200" lvl="5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marL="3200400" lvl="6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marL="3657600" lvl="7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marL="4114800" lvl="8" indent="-33655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/>
        </p:txBody>
      </p:sp>
      <p:sp>
        <p:nvSpPr>
          <p:cNvPr id="57" name="Google Shape;57;p9"/>
          <p:cNvSpPr txBox="1"/>
          <p:nvPr>
            <p:ph type="body" idx="6"/>
          </p:nvPr>
        </p:nvSpPr>
        <p:spPr>
          <a:xfrm>
            <a:off x="8290800" y="4165707"/>
            <a:ext cx="2658900" cy="1660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algn="ctr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36550" rtl="0"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2pPr>
            <a:lvl3pPr marL="1371600" lvl="2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marL="1828800" lvl="3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marL="2286000" lvl="4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marL="2743200" lvl="5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marL="3200400" lvl="6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marL="3657600" lvl="7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marL="4114800" lvl="8" indent="-33655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/>
        </p:txBody>
      </p:sp>
      <p:cxnSp>
        <p:nvCxnSpPr>
          <p:cNvPr id="58" name="Google Shape;58;p9"/>
          <p:cNvCxnSpPr/>
          <p:nvPr/>
        </p:nvCxnSpPr>
        <p:spPr>
          <a:xfrm rot="10800000">
            <a:off x="497850" y="5165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" name="Google Shape;59;p9"/>
          <p:cNvCxnSpPr/>
          <p:nvPr/>
        </p:nvCxnSpPr>
        <p:spPr>
          <a:xfrm rot="10800000">
            <a:off x="497850" y="63077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9 Text and Image">
  <p:cSld name="CUSTOM_9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/>
          <p:nvPr>
            <p:ph type="title"/>
          </p:nvPr>
        </p:nvSpPr>
        <p:spPr>
          <a:xfrm>
            <a:off x="925500" y="1946013"/>
            <a:ext cx="5170500" cy="799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9pPr>
          </a:lstStyle>
          <a:p/>
        </p:txBody>
      </p:sp>
      <p:sp>
        <p:nvSpPr>
          <p:cNvPr id="62" name="Google Shape;62;p10"/>
          <p:cNvSpPr txBox="1"/>
          <p:nvPr>
            <p:ph type="subTitle" idx="1"/>
          </p:nvPr>
        </p:nvSpPr>
        <p:spPr>
          <a:xfrm>
            <a:off x="439850" y="4343238"/>
            <a:ext cx="38751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63" name="Google Shape;63;p10"/>
          <p:cNvSpPr/>
          <p:nvPr>
            <p:ph type="pic" idx="2"/>
          </p:nvPr>
        </p:nvSpPr>
        <p:spPr>
          <a:xfrm>
            <a:off x="4572000" y="1040950"/>
            <a:ext cx="6981900" cy="4476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4.xml"/><Relationship Id="rId8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1.xml"/><Relationship Id="rId5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6" Type="http://schemas.openxmlformats.org/officeDocument/2006/relationships/theme" Target="../theme/theme2.xml"/><Relationship Id="rId15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29.xml"/><Relationship Id="rId13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5.xml"/><Relationship Id="rId1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●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1pPr>
            <a:lvl2pPr marL="914400" lvl="1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○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2pPr>
            <a:lvl3pPr marL="1371600" lvl="2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■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3pPr>
            <a:lvl4pPr marL="1828800" lvl="3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●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4pPr>
            <a:lvl5pPr marL="2286000" lvl="4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○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5pPr>
            <a:lvl6pPr marL="2743200" lvl="5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■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6pPr>
            <a:lvl7pPr marL="3200400" lvl="6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●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7pPr>
            <a:lvl8pPr marL="3657600" lvl="7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○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8pPr>
            <a:lvl9pPr marL="4114800" lvl="8" indent="-3492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Antic Slab"/>
              <a:buChar char="■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9" name="Google Shape;9;p1"/>
          <p:cNvSpPr/>
          <p:nvPr/>
        </p:nvSpPr>
        <p:spPr>
          <a:xfrm rot="5400000">
            <a:off x="-462658" y="6119355"/>
            <a:ext cx="1131345" cy="114589"/>
          </a:xfrm>
          <a:custGeom>
            <a:avLst/>
            <a:gdLst/>
            <a:ahLst/>
            <a:cxnLst/>
            <a:rect l="l" t="t" r="r" b="b"/>
            <a:pathLst>
              <a:path w="919793" h="87640" extrusionOk="0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●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1pPr>
            <a:lvl2pPr marL="914400" lvl="1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○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2pPr>
            <a:lvl3pPr marL="1371600" lvl="2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■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3pPr>
            <a:lvl4pPr marL="1828800" lvl="3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●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4pPr>
            <a:lvl5pPr marL="2286000" lvl="4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○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5pPr>
            <a:lvl6pPr marL="2743200" lvl="5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■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6pPr>
            <a:lvl7pPr marL="3200400" lvl="6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●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7pPr>
            <a:lvl8pPr marL="3657600" lvl="7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○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8pPr>
            <a:lvl9pPr marL="4114800" lvl="8" indent="-3492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Antic Slab"/>
              <a:buChar char="■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9" name="Google Shape;9;p1"/>
          <p:cNvSpPr/>
          <p:nvPr/>
        </p:nvSpPr>
        <p:spPr>
          <a:xfrm rot="5400000">
            <a:off x="-462658" y="6119355"/>
            <a:ext cx="1131345" cy="114589"/>
          </a:xfrm>
          <a:custGeom>
            <a:avLst/>
            <a:gdLst/>
            <a:ahLst/>
            <a:cxnLst/>
            <a:rect l="l" t="t" r="r" b="b"/>
            <a:pathLst>
              <a:path w="919793" h="87640" extrusionOk="0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  <p:sldLayoutId id="2147483678" r:id="rId14"/>
    <p:sldLayoutId id="2147483679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6.xml"/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tags" Target="../tags/tag19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4.xml"/><Relationship Id="rId2" Type="http://schemas.openxmlformats.org/officeDocument/2006/relationships/tags" Target="../tags/tag23.xml"/><Relationship Id="rId1" Type="http://schemas.openxmlformats.org/officeDocument/2006/relationships/tags" Target="../tags/tag2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25.xml"/><Relationship Id="rId1" Type="http://schemas.openxmlformats.org/officeDocument/2006/relationships/tags" Target="../tags/tag2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27.xml"/><Relationship Id="rId1" Type="http://schemas.openxmlformats.org/officeDocument/2006/relationships/tags" Target="../tags/tag2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29.xml"/><Relationship Id="rId1" Type="http://schemas.openxmlformats.org/officeDocument/2006/relationships/tags" Target="../tags/tag2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31.xml"/><Relationship Id="rId1" Type="http://schemas.openxmlformats.org/officeDocument/2006/relationships/tags" Target="../tags/tag3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33.xml"/><Relationship Id="rId1" Type="http://schemas.openxmlformats.org/officeDocument/2006/relationships/tags" Target="../tags/tag3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tags" Target="../tags/tag35.xml"/><Relationship Id="rId1" Type="http://schemas.openxmlformats.org/officeDocument/2006/relationships/tags" Target="../tags/tag3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37.xml"/><Relationship Id="rId1" Type="http://schemas.openxmlformats.org/officeDocument/2006/relationships/tags" Target="../tags/tag36.xml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4.xml"/><Relationship Id="rId2" Type="http://schemas.openxmlformats.org/officeDocument/2006/relationships/tags" Target="../tags/tag39.xml"/><Relationship Id="rId1" Type="http://schemas.openxmlformats.org/officeDocument/2006/relationships/tags" Target="../tags/tag38.xml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41.xml"/><Relationship Id="rId1" Type="http://schemas.openxmlformats.org/officeDocument/2006/relationships/tags" Target="../tags/tag4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tags" Target="../tags/tag43.xml"/><Relationship Id="rId1" Type="http://schemas.openxmlformats.org/officeDocument/2006/relationships/tags" Target="../tags/tag4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45.xml"/><Relationship Id="rId1" Type="http://schemas.openxmlformats.org/officeDocument/2006/relationships/tags" Target="../tags/tag4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47.xml"/><Relationship Id="rId1" Type="http://schemas.openxmlformats.org/officeDocument/2006/relationships/tags" Target="../tags/tag4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49.xml"/><Relationship Id="rId1" Type="http://schemas.openxmlformats.org/officeDocument/2006/relationships/tags" Target="../tags/tag48.xml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4.xml"/><Relationship Id="rId2" Type="http://schemas.openxmlformats.org/officeDocument/2006/relationships/tags" Target="../tags/tag51.xml"/><Relationship Id="rId1" Type="http://schemas.openxmlformats.org/officeDocument/2006/relationships/tags" Target="../tags/tag50.xml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2.xml"/><Relationship Id="rId8" Type="http://schemas.openxmlformats.org/officeDocument/2006/relationships/tags" Target="../tags/tag55.xml"/><Relationship Id="rId7" Type="http://schemas.openxmlformats.org/officeDocument/2006/relationships/tags" Target="../tags/tag54.xml"/><Relationship Id="rId6" Type="http://schemas.openxmlformats.org/officeDocument/2006/relationships/hyperlink" Target="https://www.facebook.com/joeshwoa.max/" TargetMode="External"/><Relationship Id="rId5" Type="http://schemas.openxmlformats.org/officeDocument/2006/relationships/hyperlink" Target="https://www.linkedin.com/in/joeshwoa-george/" TargetMode="External"/><Relationship Id="rId4" Type="http://schemas.openxmlformats.org/officeDocument/2006/relationships/image" Target="../media/image6.png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0" Type="http://schemas.openxmlformats.org/officeDocument/2006/relationships/notesSlide" Target="../notesSlides/notesSlide14.xml"/><Relationship Id="rId1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4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12.xml"/><Relationship Id="rId1" Type="http://schemas.openxmlformats.org/officeDocument/2006/relationships/tags" Target="../tags/tag11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16.xml"/><Relationship Id="rId1" Type="http://schemas.openxmlformats.org/officeDocument/2006/relationships/tags" Target="../tags/tag15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18.xml"/><Relationship Id="rId1" Type="http://schemas.openxmlformats.org/officeDocument/2006/relationships/tags" Target="../tags/tag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lutter Ic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41465" y="-88900"/>
            <a:ext cx="9347200" cy="6858000"/>
          </a:xfrm>
          <a:prstGeom prst="rect">
            <a:avLst/>
          </a:prstGeom>
        </p:spPr>
      </p:pic>
      <p:sp>
        <p:nvSpPr>
          <p:cNvPr id="117" name="Google Shape;117;p17"/>
          <p:cNvSpPr/>
          <p:nvPr/>
        </p:nvSpPr>
        <p:spPr>
          <a:xfrm>
            <a:off x="6379900" y="2507500"/>
            <a:ext cx="1467600" cy="146760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3A9F4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9" name="Google Shape;119;p17"/>
          <p:cNvSpPr txBox="1"/>
          <p:nvPr>
            <p:ph type="subTitle" idx="1"/>
          </p:nvPr>
        </p:nvSpPr>
        <p:spPr>
          <a:xfrm>
            <a:off x="377400" y="5925775"/>
            <a:ext cx="11500500" cy="586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Presented by Joshua</a:t>
            </a:r>
            <a:endParaRPr lang="en-US" altLang="en-US"/>
          </a:p>
        </p:txBody>
      </p:sp>
      <p:pic>
        <p:nvPicPr>
          <p:cNvPr id="5" name="Picture 4" descr="rb_214924716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41020" y="2339340"/>
            <a:ext cx="6858000" cy="6858000"/>
          </a:xfrm>
          <a:prstGeom prst="rect">
            <a:avLst/>
          </a:prstGeom>
        </p:spPr>
      </p:pic>
      <p:sp>
        <p:nvSpPr>
          <p:cNvPr id="120" name="Google Shape;120;p17"/>
          <p:cNvSpPr txBox="1"/>
          <p:nvPr>
            <p:ph type="title"/>
          </p:nvPr>
        </p:nvSpPr>
        <p:spPr>
          <a:xfrm>
            <a:off x="834600" y="2762700"/>
            <a:ext cx="9941700" cy="11550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Integrating AI into Your Systems with Flutter</a:t>
            </a:r>
            <a:endParaRPr lang="en-GB"/>
          </a:p>
        </p:txBody>
      </p:sp>
      <p:sp>
        <p:nvSpPr>
          <p:cNvPr id="2" name="Text Box 1"/>
          <p:cNvSpPr txBox="1"/>
          <p:nvPr/>
        </p:nvSpPr>
        <p:spPr>
          <a:xfrm>
            <a:off x="7345680" y="4008120"/>
            <a:ext cx="40640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  <p:sp>
        <p:nvSpPr>
          <p:cNvPr id="3" name="Text Box 2"/>
          <p:cNvSpPr txBox="1"/>
          <p:nvPr/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/>
          <p:nvPr/>
        </p:nvSpPr>
        <p:spPr>
          <a:xfrm>
            <a:off x="1110375" y="13077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0" name="Google Shape;170;p22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Server-Based VS Device-Based AI</a:t>
            </a:r>
            <a:endParaRPr lang="en-US" altLang="en-US"/>
          </a:p>
        </p:txBody>
      </p:sp>
      <p:sp>
        <p:nvSpPr>
          <p:cNvPr id="171" name="Google Shape;171;p22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en-US"/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graphicFrame>
        <p:nvGraphicFramePr>
          <p:cNvPr id="2" name="Table 1"/>
          <p:cNvGraphicFramePr/>
          <p:nvPr>
            <p:custDataLst>
              <p:tags r:id="rId3"/>
            </p:custDataLst>
          </p:nvPr>
        </p:nvGraphicFramePr>
        <p:xfrm>
          <a:off x="1400175" y="2787650"/>
          <a:ext cx="8286750" cy="24955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2250"/>
                <a:gridCol w="2762250"/>
                <a:gridCol w="2762250"/>
              </a:tblGrid>
              <a:tr h="49911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 b="1">
                          <a:solidFill>
                            <a:schemeClr val="tx1"/>
                          </a:solidFill>
                        </a:rPr>
                        <a:t>Feature</a:t>
                      </a:r>
                      <a:endParaRPr lang="en-US" altLang="en-US" sz="2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 b="1">
                          <a:solidFill>
                            <a:schemeClr val="tx1"/>
                          </a:solidFill>
                        </a:rPr>
                        <a:t>Server-Based AI</a:t>
                      </a:r>
                      <a:endParaRPr lang="en-US" altLang="en-US" sz="2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 b="1">
                          <a:solidFill>
                            <a:schemeClr val="tx1"/>
                          </a:solidFill>
                          <a:sym typeface="+mn-ea"/>
                        </a:rPr>
                        <a:t>Device-Based AI</a:t>
                      </a:r>
                      <a:endParaRPr lang="en-US" altLang="en-US" sz="2000" b="1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9911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 b="1">
                          <a:solidFill>
                            <a:schemeClr val="tx1"/>
                          </a:solidFill>
                        </a:rPr>
                        <a:t>Performance</a:t>
                      </a:r>
                      <a:endParaRPr lang="en-US" altLang="en-US" sz="2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000" b="1">
                          <a:solidFill>
                            <a:schemeClr val="tx1"/>
                          </a:solidFill>
                          <a:sym typeface="+mn-ea"/>
                        </a:rPr>
                        <a:t>High (cloud compute)</a:t>
                      </a:r>
                      <a:endParaRPr lang="en-US" sz="2000" b="1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endParaRPr lang="en-US" sz="2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 b="1">
                          <a:solidFill>
                            <a:schemeClr val="tx1"/>
                          </a:solidFill>
                        </a:rPr>
                        <a:t>Limited to device specs</a:t>
                      </a:r>
                      <a:endParaRPr lang="en-US" altLang="en-US" sz="2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9911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 b="1">
                          <a:solidFill>
                            <a:schemeClr val="tx1"/>
                          </a:solidFill>
                        </a:rPr>
                        <a:t>Connectivity</a:t>
                      </a:r>
                      <a:endParaRPr lang="en-US" altLang="en-US" sz="2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 b="1">
                          <a:solidFill>
                            <a:schemeClr val="tx1"/>
                          </a:solidFill>
                        </a:rPr>
                        <a:t>Requires internet</a:t>
                      </a:r>
                      <a:endParaRPr lang="en-US" altLang="en-US" sz="2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 b="1">
                          <a:solidFill>
                            <a:schemeClr val="tx1"/>
                          </a:solidFill>
                        </a:rPr>
                        <a:t>Works offline</a:t>
                      </a:r>
                      <a:endParaRPr lang="en-US" altLang="en-US" sz="2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9911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 b="1">
                          <a:solidFill>
                            <a:schemeClr val="tx1"/>
                          </a:solidFill>
                        </a:rPr>
                        <a:t>Scalability</a:t>
                      </a:r>
                      <a:endParaRPr lang="en-US" altLang="en-US" sz="2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 b="1">
                          <a:solidFill>
                            <a:schemeClr val="tx1"/>
                          </a:solidFill>
                        </a:rPr>
                        <a:t>Excellent</a:t>
                      </a:r>
                      <a:endParaRPr lang="en-US" altLang="en-US" sz="2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 b="1">
                          <a:solidFill>
                            <a:schemeClr val="tx1"/>
                          </a:solidFill>
                        </a:rPr>
                        <a:t>Limited</a:t>
                      </a:r>
                      <a:endParaRPr lang="en-US" altLang="en-US" sz="2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9911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 b="1">
                          <a:solidFill>
                            <a:schemeClr val="tx1"/>
                          </a:solidFill>
                        </a:rPr>
                        <a:t>Privacy</a:t>
                      </a:r>
                      <a:endParaRPr lang="en-US" altLang="en-US" sz="2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 b="1">
                          <a:solidFill>
                            <a:schemeClr val="tx1"/>
                          </a:solidFill>
                        </a:rPr>
                        <a:t>Data transmitted online</a:t>
                      </a:r>
                      <a:endParaRPr lang="en-US" altLang="en-US" sz="2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 b="1">
                          <a:solidFill>
                            <a:schemeClr val="tx1"/>
                          </a:solidFill>
                        </a:rPr>
                        <a:t>Data stays on device</a:t>
                      </a:r>
                      <a:endParaRPr lang="en-US" altLang="en-US" sz="2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/>
          <p:nvPr/>
        </p:nvSpPr>
        <p:spPr>
          <a:xfrm>
            <a:off x="5136038" y="1103532"/>
            <a:ext cx="2010900" cy="20106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7" name="Google Shape;117;p17"/>
          <p:cNvSpPr/>
          <p:nvPr>
            <p:custDataLst>
              <p:tags r:id="rId1"/>
            </p:custDataLst>
          </p:nvPr>
        </p:nvSpPr>
        <p:spPr>
          <a:xfrm>
            <a:off x="5135880" y="1103630"/>
            <a:ext cx="2010410" cy="201041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3A9F4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62" name="Google Shape;162;p21"/>
          <p:cNvSpPr txBox="1"/>
          <p:nvPr>
            <p:ph type="body" idx="1"/>
          </p:nvPr>
        </p:nvSpPr>
        <p:spPr>
          <a:xfrm>
            <a:off x="589400" y="4909215"/>
            <a:ext cx="111042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Let’s Start with </a:t>
            </a:r>
            <a:endParaRPr lang="en-US" altLang="en-GB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Integrating AI into Flutter Apps</a:t>
            </a:r>
            <a:endParaRPr lang="en-US" altLang="en-US"/>
          </a:p>
        </p:txBody>
      </p:sp>
      <p:sp>
        <p:nvSpPr>
          <p:cNvPr id="163" name="Google Shape;163;p21"/>
          <p:cNvSpPr txBox="1"/>
          <p:nvPr>
            <p:ph type="title"/>
          </p:nvPr>
        </p:nvSpPr>
        <p:spPr>
          <a:xfrm>
            <a:off x="589400" y="3373900"/>
            <a:ext cx="11104200" cy="127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Integrating AI into Flutter Apps</a:t>
            </a:r>
            <a:r>
              <a:rPr lang="en-GB">
                <a:sym typeface="+mn-ea"/>
              </a:rPr>
              <a:t>.</a:t>
            </a:r>
            <a:endParaRPr lang="en-GB"/>
          </a:p>
        </p:txBody>
      </p:sp>
      <p:sp>
        <p:nvSpPr>
          <p:cNvPr id="164" name="Google Shape;164;p21"/>
          <p:cNvSpPr/>
          <p:nvPr/>
        </p:nvSpPr>
        <p:spPr>
          <a:xfrm>
            <a:off x="5045062" y="1393201"/>
            <a:ext cx="1751077" cy="127563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</a:t>
            </a:r>
            <a:r>
              <a:rPr lang="en-US" b="1" i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2</a:t>
            </a:r>
            <a:endParaRPr lang="en-US" b="1" i="0"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 altLang="en-US"/>
              <a:t>Integrating AI into Flutter Apps</a:t>
            </a:r>
            <a:endParaRPr lang="en-US" alt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 altLang="en-US"/>
              <a:t>Online AI Services</a:t>
            </a:r>
            <a:endParaRPr lang="en-US" altLang="en-US"/>
          </a:p>
          <a:p>
            <a:pPr lvl="1">
              <a:lnSpc>
                <a:spcPct val="150000"/>
              </a:lnSpc>
            </a:pPr>
            <a:r>
              <a:rPr lang="en-US" altLang="en-US"/>
              <a:t>Use HTTP packages for API communication.</a:t>
            </a:r>
            <a:endParaRPr lang="en-US" altLang="en-US"/>
          </a:p>
          <a:p>
            <a:pPr lvl="1">
              <a:lnSpc>
                <a:spcPct val="150000"/>
              </a:lnSpc>
            </a:pPr>
            <a:r>
              <a:rPr lang="en-US" altLang="en-US"/>
              <a:t>Ensure secure communication (e.g., SSL/TLS).</a:t>
            </a:r>
            <a:endParaRPr lang="en-US" altLang="en-US"/>
          </a:p>
          <a:p>
            <a:pPr>
              <a:lnSpc>
                <a:spcPct val="150000"/>
              </a:lnSpc>
            </a:pPr>
            <a:r>
              <a:rPr lang="en-US" altLang="en-US"/>
              <a:t>Offline AI Models</a:t>
            </a:r>
            <a:endParaRPr lang="en-US" altLang="en-US"/>
          </a:p>
          <a:p>
            <a:pPr lvl="1">
              <a:lnSpc>
                <a:spcPct val="150000"/>
              </a:lnSpc>
            </a:pPr>
            <a:r>
              <a:rPr lang="en-US" altLang="en-US"/>
              <a:t>Utilize libraries like TensorFlow Lite.</a:t>
            </a:r>
            <a:endParaRPr lang="en-US" altLang="en-US"/>
          </a:p>
          <a:p>
            <a:pPr lvl="1">
              <a:lnSpc>
                <a:spcPct val="150000"/>
              </a:lnSpc>
            </a:pPr>
            <a:r>
              <a:rPr lang="en-US" altLang="en-US"/>
              <a:t>Optimize models for smaller device storage and faster processing.</a:t>
            </a:r>
            <a:endParaRPr lang="en-US" alt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 altLang="en-US"/>
              <a:t>Tools and Frameworks</a:t>
            </a:r>
            <a:endParaRPr lang="en-US" alt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 altLang="en-US"/>
              <a:t>For Server-Based AI</a:t>
            </a:r>
            <a:endParaRPr lang="en-US" altLang="en-US"/>
          </a:p>
          <a:p>
            <a:pPr lvl="1">
              <a:lnSpc>
                <a:spcPct val="150000"/>
              </a:lnSpc>
            </a:pPr>
            <a:r>
              <a:rPr lang="en-US" altLang="en-US"/>
              <a:t>REST APIs or GraphQL</a:t>
            </a:r>
            <a:endParaRPr lang="en-US" altLang="en-US"/>
          </a:p>
          <a:p>
            <a:pPr lvl="1">
              <a:lnSpc>
                <a:spcPct val="150000"/>
              </a:lnSpc>
            </a:pPr>
            <a:r>
              <a:rPr lang="en-US" altLang="en-US"/>
              <a:t>Libraries: http, dio</a:t>
            </a:r>
            <a:endParaRPr lang="en-US" altLang="en-US"/>
          </a:p>
          <a:p>
            <a:pPr>
              <a:lnSpc>
                <a:spcPct val="150000"/>
              </a:lnSpc>
            </a:pPr>
            <a:r>
              <a:rPr lang="en-US" altLang="en-US"/>
              <a:t>For Device-Based AI</a:t>
            </a:r>
            <a:endParaRPr lang="en-US" altLang="en-US"/>
          </a:p>
          <a:p>
            <a:pPr lvl="1">
              <a:lnSpc>
                <a:spcPct val="150000"/>
              </a:lnSpc>
            </a:pPr>
            <a:r>
              <a:rPr lang="en-US" altLang="en-US"/>
              <a:t>TensorFlow Lite, ONNX Runtime</a:t>
            </a:r>
            <a:endParaRPr lang="en-US" altLang="en-US"/>
          </a:p>
          <a:p>
            <a:pPr lvl="1">
              <a:lnSpc>
                <a:spcPct val="150000"/>
              </a:lnSpc>
            </a:pPr>
            <a:r>
              <a:rPr lang="en-US" altLang="en-US"/>
              <a:t>Plugins: tflite, onnxruntime</a:t>
            </a:r>
            <a:endParaRPr lang="en-US" alt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 altLang="en-US"/>
              <a:t>Use Cases of AI in Flutter</a:t>
            </a:r>
            <a:endParaRPr lang="en-US" alt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 altLang="en-US"/>
              <a:t>Server-Based AI</a:t>
            </a:r>
            <a:endParaRPr lang="en-US" altLang="en-US"/>
          </a:p>
          <a:p>
            <a:pPr lvl="1">
              <a:lnSpc>
                <a:spcPct val="150000"/>
              </a:lnSpc>
            </a:pPr>
            <a:r>
              <a:rPr lang="en-US" altLang="en-US"/>
              <a:t>Language models (chatbots, writing assistants)</a:t>
            </a:r>
            <a:endParaRPr lang="en-US" altLang="en-US"/>
          </a:p>
          <a:p>
            <a:pPr lvl="1">
              <a:lnSpc>
                <a:spcPct val="150000"/>
              </a:lnSpc>
            </a:pPr>
            <a:r>
              <a:rPr lang="en-US" altLang="en-US"/>
              <a:t>Content moderation</a:t>
            </a:r>
            <a:endParaRPr lang="en-US" altLang="en-US"/>
          </a:p>
          <a:p>
            <a:pPr>
              <a:lnSpc>
                <a:spcPct val="150000"/>
              </a:lnSpc>
            </a:pPr>
            <a:r>
              <a:rPr lang="en-US" altLang="en-US"/>
              <a:t>Device-Based AI</a:t>
            </a:r>
            <a:endParaRPr lang="en-US" altLang="en-US"/>
          </a:p>
          <a:p>
            <a:pPr lvl="1">
              <a:lnSpc>
                <a:spcPct val="150000"/>
              </a:lnSpc>
            </a:pPr>
            <a:r>
              <a:rPr lang="en-US" altLang="en-US"/>
              <a:t>Real-time object detection</a:t>
            </a:r>
            <a:endParaRPr lang="en-US" altLang="en-US"/>
          </a:p>
          <a:p>
            <a:pPr lvl="1">
              <a:lnSpc>
                <a:spcPct val="150000"/>
              </a:lnSpc>
            </a:pPr>
            <a:r>
              <a:rPr lang="en-US" altLang="en-US"/>
              <a:t>Speech-to-text conversion</a:t>
            </a:r>
            <a:endParaRPr lang="en-US" alt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 altLang="en-US"/>
              <a:t>Fonts Integration</a:t>
            </a:r>
            <a:endParaRPr lang="en-US" alt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 altLang="en-US"/>
              <a:t>Example:</a:t>
            </a:r>
            <a:endParaRPr lang="en-US" alt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2372995" y="3500120"/>
            <a:ext cx="6908800" cy="2038350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/>
              <a:t>flutter:</a:t>
            </a:r>
            <a:endParaRPr lang="en-US" altLang="en-US"/>
          </a:p>
          <a:p>
            <a:pPr algn="l"/>
            <a:r>
              <a:rPr lang="en-US" altLang="en-US"/>
              <a:t>  fonts:</a:t>
            </a:r>
            <a:endParaRPr lang="en-US" altLang="en-US"/>
          </a:p>
          <a:p>
            <a:pPr algn="l"/>
            <a:r>
              <a:rPr lang="en-US" altLang="en-US"/>
              <a:t>    - family: OpenSans</a:t>
            </a:r>
            <a:endParaRPr lang="en-US" altLang="en-US"/>
          </a:p>
          <a:p>
            <a:pPr algn="l"/>
            <a:r>
              <a:rPr lang="en-US" altLang="en-US"/>
              <a:t>      fonts:</a:t>
            </a:r>
            <a:endParaRPr lang="en-US" altLang="en-US"/>
          </a:p>
          <a:p>
            <a:pPr algn="l"/>
            <a:r>
              <a:rPr lang="en-US" altLang="en-US"/>
              <a:t>        - asset: fonts/OpenSans-Regular.ttf</a:t>
            </a:r>
            <a:endParaRPr lang="en-US" altLang="en-US"/>
          </a:p>
          <a:p>
            <a:pPr algn="l"/>
            <a:r>
              <a:rPr lang="en-US" altLang="en-US"/>
              <a:t>        - asset: fonts/OpenSans-Bold.ttf</a:t>
            </a:r>
            <a:endParaRPr lang="en-US" altLang="en-US"/>
          </a:p>
          <a:p>
            <a:pPr algn="l"/>
            <a:r>
              <a:rPr lang="en-US" altLang="en-US"/>
              <a:t>          weight: 700</a:t>
            </a:r>
            <a:endParaRPr lang="en-US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 altLang="en-US"/>
              <a:t>Using Fonts in Code</a:t>
            </a:r>
            <a:endParaRPr lang="en-US" alt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 altLang="en-US"/>
              <a:t>Example:</a:t>
            </a:r>
            <a:endParaRPr lang="en-US" alt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2372995" y="3428365"/>
            <a:ext cx="6908800" cy="1334135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/>
              <a:t>Text(</a:t>
            </a:r>
            <a:endParaRPr lang="en-US" altLang="en-US"/>
          </a:p>
          <a:p>
            <a:pPr algn="l"/>
            <a:r>
              <a:rPr lang="en-US" altLang="en-US"/>
              <a:t>  'Hello, Flutter!',</a:t>
            </a:r>
            <a:endParaRPr lang="en-US" altLang="en-US"/>
          </a:p>
          <a:p>
            <a:pPr algn="l"/>
            <a:r>
              <a:rPr lang="en-US" altLang="en-US"/>
              <a:t>  style: TextStyle(fontFamily: 'OpenSans', fontSize: 18),</a:t>
            </a:r>
            <a:endParaRPr lang="en-US" altLang="en-US"/>
          </a:p>
          <a:p>
            <a:pPr algn="l"/>
            <a:r>
              <a:rPr lang="en-US" altLang="en-US"/>
              <a:t>);</a:t>
            </a:r>
            <a:endParaRPr lang="en-US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 altLang="en-US"/>
              <a:t>Custom Icons Integration</a:t>
            </a:r>
            <a:endParaRPr lang="en-US" alt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 altLang="en-US"/>
              <a:t>Using Flutter's flutter_launcher_icons Package</a:t>
            </a:r>
            <a:endParaRPr lang="en-US" altLang="en-US"/>
          </a:p>
          <a:p>
            <a:pPr lvl="1">
              <a:lnSpc>
                <a:spcPct val="150000"/>
              </a:lnSpc>
            </a:pPr>
            <a:r>
              <a:rPr lang="en-US" altLang="en-US"/>
              <a:t>Add the package to dev_dependencies.</a:t>
            </a:r>
            <a:endParaRPr lang="en-US" altLang="en-US"/>
          </a:p>
          <a:p>
            <a:pPr lvl="1">
              <a:lnSpc>
                <a:spcPct val="150000"/>
              </a:lnSpc>
            </a:pPr>
            <a:endParaRPr lang="en-US" altLang="en-US"/>
          </a:p>
          <a:p>
            <a:pPr lvl="1">
              <a:lnSpc>
                <a:spcPct val="150000"/>
              </a:lnSpc>
            </a:pPr>
            <a:endParaRPr lang="en-US" altLang="en-US"/>
          </a:p>
          <a:p>
            <a:pPr lvl="1">
              <a:lnSpc>
                <a:spcPct val="150000"/>
              </a:lnSpc>
            </a:pPr>
            <a:r>
              <a:rPr lang="en-US" altLang="en-US"/>
              <a:t>Add icon configuration in pubspec.yaml.</a:t>
            </a:r>
            <a:endParaRPr lang="en-US" altLang="en-US"/>
          </a:p>
          <a:p>
            <a:pPr>
              <a:lnSpc>
                <a:spcPct val="150000"/>
              </a:lnSpc>
            </a:pPr>
            <a:endParaRPr lang="en-US" alt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2372995" y="3876675"/>
            <a:ext cx="6908800" cy="765175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/>
              <a:t>dev_dependencies:</a:t>
            </a:r>
            <a:endParaRPr lang="en-US" altLang="en-US"/>
          </a:p>
          <a:p>
            <a:pPr algn="l"/>
            <a:r>
              <a:rPr lang="en-US" altLang="en-US"/>
              <a:t>  flutter_launcher_icons: ^0.9.2</a:t>
            </a:r>
            <a:endParaRPr lang="en-US" altLang="en-US"/>
          </a:p>
        </p:txBody>
      </p:sp>
      <p:sp>
        <p:nvSpPr>
          <p:cNvPr id="6" name="Rounded Rectangle 5"/>
          <p:cNvSpPr/>
          <p:nvPr/>
        </p:nvSpPr>
        <p:spPr>
          <a:xfrm>
            <a:off x="2372995" y="5154295"/>
            <a:ext cx="6908800" cy="1138555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/>
              <a:t>flutter_icons:</a:t>
            </a:r>
            <a:endParaRPr lang="en-US" altLang="en-US"/>
          </a:p>
          <a:p>
            <a:pPr algn="l"/>
            <a:r>
              <a:rPr lang="en-US" altLang="en-US"/>
              <a:t>  android: true</a:t>
            </a:r>
            <a:endParaRPr lang="en-US" altLang="en-US"/>
          </a:p>
          <a:p>
            <a:pPr algn="l"/>
            <a:r>
              <a:rPr lang="en-US" altLang="en-US"/>
              <a:t>  ios: true</a:t>
            </a:r>
            <a:endParaRPr lang="en-US" altLang="en-US"/>
          </a:p>
          <a:p>
            <a:pPr algn="l"/>
            <a:r>
              <a:rPr lang="en-US" altLang="en-US"/>
              <a:t>  image_path: "assets/icons/app_icon.png"</a:t>
            </a:r>
            <a:endParaRPr lang="en-US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 altLang="en-US"/>
              <a:t>Custom Icons Integration</a:t>
            </a:r>
            <a:endParaRPr lang="en-US" alt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 lvl="1">
              <a:lnSpc>
                <a:spcPct val="150000"/>
              </a:lnSpc>
            </a:pPr>
            <a:r>
              <a:rPr lang="en-US" altLang="en-US"/>
              <a:t>Run the command:</a:t>
            </a:r>
            <a:endParaRPr lang="en-US" alt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2372995" y="3429000"/>
            <a:ext cx="6908800" cy="714375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/>
              <a:t>flutter pub run flutter_launcher_icons:main</a:t>
            </a:r>
            <a:endParaRPr lang="en-US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/>
          <p:nvPr/>
        </p:nvSpPr>
        <p:spPr>
          <a:xfrm>
            <a:off x="5136038" y="1103532"/>
            <a:ext cx="2010900" cy="20106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7" name="Google Shape;117;p17"/>
          <p:cNvSpPr/>
          <p:nvPr>
            <p:custDataLst>
              <p:tags r:id="rId1"/>
            </p:custDataLst>
          </p:nvPr>
        </p:nvSpPr>
        <p:spPr>
          <a:xfrm>
            <a:off x="5135880" y="1103630"/>
            <a:ext cx="2010410" cy="201041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3A9F4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62" name="Google Shape;162;p21"/>
          <p:cNvSpPr txBox="1"/>
          <p:nvPr>
            <p:ph type="body" idx="1"/>
          </p:nvPr>
        </p:nvSpPr>
        <p:spPr>
          <a:xfrm>
            <a:off x="589400" y="4909215"/>
            <a:ext cx="111042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Let’s Start with </a:t>
            </a:r>
            <a:endParaRPr lang="en-US" altLang="en-GB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>
                <a:sym typeface="+mn-ea"/>
              </a:rPr>
              <a:t>Challenges in AI Integration</a:t>
            </a:r>
            <a:endParaRPr lang="en-US" altLang="en-US"/>
          </a:p>
        </p:txBody>
      </p:sp>
      <p:sp>
        <p:nvSpPr>
          <p:cNvPr id="163" name="Google Shape;163;p21"/>
          <p:cNvSpPr txBox="1"/>
          <p:nvPr>
            <p:ph type="title"/>
          </p:nvPr>
        </p:nvSpPr>
        <p:spPr>
          <a:xfrm>
            <a:off x="589400" y="3373900"/>
            <a:ext cx="11104200" cy="127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Challenges in AI Integration</a:t>
            </a:r>
            <a:r>
              <a:rPr lang="en-GB"/>
              <a:t>.</a:t>
            </a:r>
            <a:endParaRPr lang="en-GB"/>
          </a:p>
        </p:txBody>
      </p:sp>
      <p:sp>
        <p:nvSpPr>
          <p:cNvPr id="164" name="Google Shape;164;p21"/>
          <p:cNvSpPr/>
          <p:nvPr/>
        </p:nvSpPr>
        <p:spPr>
          <a:xfrm>
            <a:off x="5045062" y="1393201"/>
            <a:ext cx="1751077" cy="127563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</a:t>
            </a:r>
            <a:r>
              <a:rPr lang="en-US" b="1" i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3</a:t>
            </a:r>
            <a:endParaRPr lang="en-US" b="1" i="0"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/>
          <p:nvPr/>
        </p:nvSpPr>
        <p:spPr>
          <a:xfrm>
            <a:off x="6344850" y="38149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5" name="Google Shape;135;p19"/>
          <p:cNvSpPr/>
          <p:nvPr/>
        </p:nvSpPr>
        <p:spPr>
          <a:xfrm>
            <a:off x="2157700" y="38149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Google Shape;136;p19"/>
          <p:cNvSpPr/>
          <p:nvPr>
            <p:custDataLst>
              <p:tags r:id="rId1"/>
            </p:custDataLst>
          </p:nvPr>
        </p:nvSpPr>
        <p:spPr>
          <a:xfrm>
            <a:off x="2153890" y="3814938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/>
        </p:nvSpPr>
        <p:spPr>
          <a:xfrm>
            <a:off x="2157700" y="1833738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7" name="Google Shape;137;p19"/>
          <p:cNvSpPr txBox="1"/>
          <p:nvPr>
            <p:ph type="title"/>
          </p:nvPr>
        </p:nvSpPr>
        <p:spPr>
          <a:xfrm>
            <a:off x="490775" y="751875"/>
            <a:ext cx="112104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Table of Contents.</a:t>
            </a:r>
            <a:endParaRPr lang="en-GB"/>
          </a:p>
        </p:txBody>
      </p:sp>
      <p:sp>
        <p:nvSpPr>
          <p:cNvPr id="5" name="Google Shape;136;p19"/>
          <p:cNvSpPr/>
          <p:nvPr>
            <p:custDataLst>
              <p:tags r:id="rId2"/>
            </p:custDataLst>
          </p:nvPr>
        </p:nvSpPr>
        <p:spPr>
          <a:xfrm>
            <a:off x="6288375" y="1833738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8" name="Google Shape;138;p19"/>
          <p:cNvSpPr txBox="1"/>
          <p:nvPr>
            <p:ph type="body" idx="1"/>
          </p:nvPr>
        </p:nvSpPr>
        <p:spPr>
          <a:xfrm>
            <a:off x="2993825" y="2742370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Choosing Between Server-Based and Device-Based AI.</a:t>
            </a:r>
            <a:endParaRPr lang="en-US" altLang="en-US"/>
          </a:p>
        </p:txBody>
      </p:sp>
      <p:sp>
        <p:nvSpPr>
          <p:cNvPr id="139" name="Google Shape;139;p19"/>
          <p:cNvSpPr txBox="1"/>
          <p:nvPr>
            <p:ph type="body" idx="2"/>
          </p:nvPr>
        </p:nvSpPr>
        <p:spPr>
          <a:xfrm>
            <a:off x="7332750" y="2742370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Tools and Frameworks, Use Cases.</a:t>
            </a:r>
            <a:endParaRPr lang="en-US" altLang="en-US"/>
          </a:p>
        </p:txBody>
      </p:sp>
      <p:sp>
        <p:nvSpPr>
          <p:cNvPr id="140" name="Google Shape;140;p19"/>
          <p:cNvSpPr txBox="1"/>
          <p:nvPr>
            <p:ph type="body" idx="3"/>
          </p:nvPr>
        </p:nvSpPr>
        <p:spPr>
          <a:xfrm>
            <a:off x="7332725" y="4760929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sym typeface="+mn-ea"/>
              </a:rPr>
              <a:t>Let's ask</a:t>
            </a:r>
            <a:endParaRPr lang="en-GB"/>
          </a:p>
        </p:txBody>
      </p:sp>
      <p:sp>
        <p:nvSpPr>
          <p:cNvPr id="4" name="Google Shape;136;p19"/>
          <p:cNvSpPr/>
          <p:nvPr>
            <p:custDataLst>
              <p:tags r:id="rId3"/>
            </p:custDataLst>
          </p:nvPr>
        </p:nvSpPr>
        <p:spPr>
          <a:xfrm>
            <a:off x="6344890" y="3814938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41" name="Google Shape;141;p19"/>
          <p:cNvSpPr txBox="1"/>
          <p:nvPr>
            <p:ph type="title" idx="4"/>
          </p:nvPr>
        </p:nvSpPr>
        <p:spPr>
          <a:xfrm>
            <a:off x="2993825" y="20466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2400"/>
              <a:t>AI Integration Approaches</a:t>
            </a:r>
            <a:endParaRPr lang="en-US" altLang="en-US" sz="2400"/>
          </a:p>
        </p:txBody>
      </p:sp>
      <p:sp>
        <p:nvSpPr>
          <p:cNvPr id="142" name="Google Shape;142;p19"/>
          <p:cNvSpPr txBox="1"/>
          <p:nvPr>
            <p:ph type="title" idx="5"/>
          </p:nvPr>
        </p:nvSpPr>
        <p:spPr>
          <a:xfrm>
            <a:off x="7332750" y="20466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2400"/>
              <a:t>Integrating AI into Flutter Apps</a:t>
            </a:r>
            <a:endParaRPr lang="en-US" altLang="en-US" sz="2400"/>
          </a:p>
        </p:txBody>
      </p:sp>
      <p:sp>
        <p:nvSpPr>
          <p:cNvPr id="143" name="Google Shape;143;p19"/>
          <p:cNvSpPr txBox="1"/>
          <p:nvPr>
            <p:ph type="title" idx="6"/>
          </p:nvPr>
        </p:nvSpPr>
        <p:spPr>
          <a:xfrm>
            <a:off x="7332725" y="4065159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400">
                <a:sym typeface="+mn-ea"/>
              </a:rPr>
              <a:t> Q&amp;A and Wrap-Up</a:t>
            </a:r>
            <a:endParaRPr lang="en-US" altLang="en-GB" sz="2400"/>
          </a:p>
        </p:txBody>
      </p:sp>
      <p:sp>
        <p:nvSpPr>
          <p:cNvPr id="144" name="Google Shape;144;p19"/>
          <p:cNvSpPr txBox="1"/>
          <p:nvPr>
            <p:ph type="body" idx="7"/>
          </p:nvPr>
        </p:nvSpPr>
        <p:spPr>
          <a:xfrm>
            <a:off x="2993825" y="4760845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Best Practices, Real-World Examples</a:t>
            </a:r>
            <a:r>
              <a:rPr lang="en-US"/>
              <a:t>.</a:t>
            </a:r>
            <a:endParaRPr lang="en-US"/>
          </a:p>
        </p:txBody>
      </p:sp>
      <p:sp>
        <p:nvSpPr>
          <p:cNvPr id="145" name="Google Shape;145;p19"/>
          <p:cNvSpPr txBox="1"/>
          <p:nvPr>
            <p:ph type="title" idx="8"/>
          </p:nvPr>
        </p:nvSpPr>
        <p:spPr>
          <a:xfrm>
            <a:off x="2993825" y="4065075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2400"/>
              <a:t>Challenges in AI Integration</a:t>
            </a:r>
            <a:endParaRPr lang="en-US" altLang="en-US" sz="2400"/>
          </a:p>
        </p:txBody>
      </p:sp>
      <p:sp>
        <p:nvSpPr>
          <p:cNvPr id="146" name="Google Shape;146;p19"/>
          <p:cNvSpPr/>
          <p:nvPr/>
        </p:nvSpPr>
        <p:spPr>
          <a:xfrm>
            <a:off x="2230050" y="2256638"/>
            <a:ext cx="766461" cy="54965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01</a:t>
            </a:r>
            <a:endParaRPr b="0" i="0"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147" name="Google Shape;147;p19"/>
          <p:cNvSpPr/>
          <p:nvPr/>
        </p:nvSpPr>
        <p:spPr>
          <a:xfrm>
            <a:off x="6440825" y="2256638"/>
            <a:ext cx="884026" cy="54965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02</a:t>
            </a:r>
            <a:endParaRPr b="0" i="0"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148" name="Google Shape;148;p19"/>
          <p:cNvSpPr/>
          <p:nvPr/>
        </p:nvSpPr>
        <p:spPr>
          <a:xfrm>
            <a:off x="2153850" y="4314038"/>
            <a:ext cx="893187" cy="54813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03</a:t>
            </a:r>
            <a:endParaRPr b="0" i="0"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149" name="Google Shape;149;p19"/>
          <p:cNvSpPr/>
          <p:nvPr/>
        </p:nvSpPr>
        <p:spPr>
          <a:xfrm>
            <a:off x="6440825" y="4314038"/>
            <a:ext cx="964184" cy="54813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04</a:t>
            </a:r>
            <a:endParaRPr b="0" i="0"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3" name="Text Box 2"/>
          <p:cNvSpPr txBox="1"/>
          <p:nvPr>
            <p:custDataLst>
              <p:tags r:id="rId4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 altLang="en-US"/>
              <a:t>Challenges in AI Integration</a:t>
            </a:r>
            <a:endParaRPr lang="en-US" alt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 altLang="en-US"/>
              <a:t>Server-Based AI</a:t>
            </a:r>
            <a:endParaRPr lang="en-US" altLang="en-US"/>
          </a:p>
          <a:p>
            <a:pPr lvl="1">
              <a:lnSpc>
                <a:spcPct val="150000"/>
              </a:lnSpc>
            </a:pPr>
            <a:r>
              <a:rPr lang="en-US" altLang="en-US"/>
              <a:t>Latency and connectivity issues</a:t>
            </a:r>
            <a:endParaRPr lang="en-US" altLang="en-US"/>
          </a:p>
          <a:p>
            <a:pPr lvl="1">
              <a:lnSpc>
                <a:spcPct val="150000"/>
              </a:lnSpc>
            </a:pPr>
            <a:r>
              <a:rPr lang="en-US" altLang="en-US"/>
              <a:t>Costs of API usage</a:t>
            </a:r>
            <a:endParaRPr lang="en-US" altLang="en-US"/>
          </a:p>
          <a:p>
            <a:pPr>
              <a:lnSpc>
                <a:spcPct val="150000"/>
              </a:lnSpc>
            </a:pPr>
            <a:r>
              <a:rPr lang="en-US" altLang="en-US"/>
              <a:t>Device-Based AI</a:t>
            </a:r>
            <a:endParaRPr lang="en-US" altLang="en-US"/>
          </a:p>
          <a:p>
            <a:pPr lvl="1">
              <a:lnSpc>
                <a:spcPct val="150000"/>
              </a:lnSpc>
            </a:pPr>
            <a:r>
              <a:rPr lang="en-US" altLang="en-US"/>
              <a:t>Device compatibility</a:t>
            </a:r>
            <a:endParaRPr lang="en-US" altLang="en-US"/>
          </a:p>
          <a:p>
            <a:pPr lvl="1">
              <a:lnSpc>
                <a:spcPct val="150000"/>
              </a:lnSpc>
            </a:pPr>
            <a:r>
              <a:rPr lang="en-US" altLang="en-US"/>
              <a:t>Model optimization requirements</a:t>
            </a:r>
            <a:endParaRPr lang="en-US" alt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 altLang="en-US"/>
              <a:t>Best Practices for AI Integration</a:t>
            </a:r>
            <a:endParaRPr lang="en-US" alt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 altLang="en-US"/>
              <a:t>Optimize for Performance</a:t>
            </a:r>
            <a:endParaRPr lang="en-US" altLang="en-US"/>
          </a:p>
          <a:p>
            <a:pPr lvl="1">
              <a:lnSpc>
                <a:spcPct val="150000"/>
              </a:lnSpc>
            </a:pPr>
            <a:r>
              <a:rPr lang="en-US" altLang="en-US"/>
              <a:t>Minimize data sent to servers (for online).</a:t>
            </a:r>
            <a:endParaRPr lang="en-US" altLang="en-US"/>
          </a:p>
          <a:p>
            <a:pPr lvl="1">
              <a:lnSpc>
                <a:spcPct val="150000"/>
              </a:lnSpc>
            </a:pPr>
            <a:r>
              <a:rPr lang="en-US" altLang="en-US"/>
              <a:t>Use smaller models (for offline).</a:t>
            </a:r>
            <a:endParaRPr lang="en-US" altLang="en-US"/>
          </a:p>
          <a:p>
            <a:pPr>
              <a:lnSpc>
                <a:spcPct val="150000"/>
              </a:lnSpc>
            </a:pPr>
            <a:r>
              <a:rPr lang="en-US" altLang="en-US"/>
              <a:t>Ensure Privacy and Security</a:t>
            </a:r>
            <a:endParaRPr lang="en-US" altLang="en-US"/>
          </a:p>
          <a:p>
            <a:pPr lvl="1">
              <a:lnSpc>
                <a:spcPct val="150000"/>
              </a:lnSpc>
            </a:pPr>
            <a:r>
              <a:rPr lang="en-US" altLang="en-US"/>
              <a:t>Encrypt sensitive data.</a:t>
            </a:r>
            <a:endParaRPr lang="en-US" altLang="en-US"/>
          </a:p>
          <a:p>
            <a:pPr lvl="1">
              <a:lnSpc>
                <a:spcPct val="150000"/>
              </a:lnSpc>
            </a:pPr>
            <a:r>
              <a:rPr lang="en-US" altLang="en-US"/>
              <a:t>Comply with privacy regulations.</a:t>
            </a:r>
            <a:endParaRPr lang="en-US" altLang="en-US"/>
          </a:p>
          <a:p>
            <a:pPr>
              <a:lnSpc>
                <a:spcPct val="150000"/>
              </a:lnSpc>
            </a:pPr>
            <a:r>
              <a:rPr lang="en-US" altLang="en-US"/>
              <a:t>Test Across Platforms</a:t>
            </a:r>
            <a:endParaRPr lang="en-US" altLang="en-US"/>
          </a:p>
          <a:p>
            <a:pPr lvl="1">
              <a:lnSpc>
                <a:spcPct val="150000"/>
              </a:lnSpc>
            </a:pPr>
            <a:r>
              <a:rPr lang="en-US" altLang="en-US"/>
              <a:t>Ensure compatibility on mobile, web, and desktop.</a:t>
            </a:r>
            <a:endParaRPr lang="en-US" alt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 altLang="en-US"/>
              <a:t>Real-World AI Integration Examples</a:t>
            </a:r>
            <a:endParaRPr lang="en-US" alt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 altLang="en-US"/>
              <a:t>Mobile App: AI-driven personal assistants.</a:t>
            </a:r>
            <a:endParaRPr lang="en-US" altLang="en-US"/>
          </a:p>
          <a:p>
            <a:pPr>
              <a:lnSpc>
                <a:spcPct val="150000"/>
              </a:lnSpc>
            </a:pPr>
            <a:r>
              <a:rPr lang="en-US" altLang="en-US"/>
              <a:t>Web App: Real-time content summarization.</a:t>
            </a:r>
            <a:endParaRPr lang="en-US" altLang="en-US"/>
          </a:p>
          <a:p>
            <a:pPr>
              <a:lnSpc>
                <a:spcPct val="150000"/>
              </a:lnSpc>
            </a:pPr>
            <a:r>
              <a:rPr lang="en-US" altLang="en-US"/>
              <a:t>Desktop App: Offline translation tools.</a:t>
            </a:r>
            <a:endParaRPr lang="en-US" alt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 altLang="en-US"/>
              <a:t>Future of AI in Flutter</a:t>
            </a:r>
            <a:endParaRPr lang="en-US" alt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 altLang="en-US"/>
              <a:t>Enhanced support for native AI libraries.</a:t>
            </a:r>
            <a:endParaRPr lang="en-US" altLang="en-US"/>
          </a:p>
          <a:p>
            <a:pPr>
              <a:lnSpc>
                <a:spcPct val="150000"/>
              </a:lnSpc>
            </a:pPr>
            <a:r>
              <a:rPr lang="en-US" altLang="en-US"/>
              <a:t>Growth of lightweight models for devices.</a:t>
            </a:r>
            <a:endParaRPr lang="en-US" altLang="en-US"/>
          </a:p>
          <a:p>
            <a:pPr>
              <a:lnSpc>
                <a:spcPct val="150000"/>
              </a:lnSpc>
            </a:pPr>
            <a:r>
              <a:rPr lang="en-US" altLang="en-US"/>
              <a:t>AI democratization for smaller developers.</a:t>
            </a:r>
            <a:endParaRPr lang="en-US" alt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 altLang="en-US"/>
              <a:t>Conclusion</a:t>
            </a:r>
            <a:endParaRPr lang="en-US" alt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 altLang="en-US"/>
              <a:t>AI is a game-changer for cross-platform apps.</a:t>
            </a:r>
            <a:endParaRPr lang="en-US" altLang="en-US"/>
          </a:p>
          <a:p>
            <a:pPr>
              <a:lnSpc>
                <a:spcPct val="150000"/>
              </a:lnSpc>
            </a:pPr>
            <a:r>
              <a:rPr lang="en-US" altLang="en-US"/>
              <a:t>With Flutter, integrating AI is more accessible than ever.</a:t>
            </a:r>
            <a:endParaRPr lang="en-US" altLang="en-US"/>
          </a:p>
          <a:p>
            <a:pPr>
              <a:lnSpc>
                <a:spcPct val="150000"/>
              </a:lnSpc>
            </a:pPr>
            <a:r>
              <a:rPr lang="en-US" altLang="en-US"/>
              <a:t>Choose the right AI approach for your app’s needs.</a:t>
            </a:r>
            <a:endParaRPr lang="en-US" alt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/>
          <p:nvPr/>
        </p:nvSpPr>
        <p:spPr>
          <a:xfrm>
            <a:off x="5136038" y="1103532"/>
            <a:ext cx="2010900" cy="20106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7" name="Google Shape;117;p17"/>
          <p:cNvSpPr/>
          <p:nvPr>
            <p:custDataLst>
              <p:tags r:id="rId1"/>
            </p:custDataLst>
          </p:nvPr>
        </p:nvSpPr>
        <p:spPr>
          <a:xfrm>
            <a:off x="5135880" y="1103630"/>
            <a:ext cx="2010410" cy="201041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3A9F4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62" name="Google Shape;162;p21"/>
          <p:cNvSpPr txBox="1"/>
          <p:nvPr>
            <p:ph type="body" idx="1"/>
          </p:nvPr>
        </p:nvSpPr>
        <p:spPr>
          <a:xfrm>
            <a:off x="589400" y="4909215"/>
            <a:ext cx="111042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Let’s Start with </a:t>
            </a:r>
            <a:endParaRPr lang="en-US" altLang="en-GB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sym typeface="+mn-ea"/>
              </a:rPr>
              <a:t>Any questions</a:t>
            </a:r>
            <a:r>
              <a:rPr lang="en-US">
                <a:sym typeface="+mn-ea"/>
              </a:rPr>
              <a:t> in this session</a:t>
            </a:r>
            <a:r>
              <a:rPr>
                <a:sym typeface="+mn-ea"/>
              </a:rPr>
              <a:t>?</a:t>
            </a:r>
            <a:endParaRPr lang="en-US" altLang="en-GB"/>
          </a:p>
        </p:txBody>
      </p:sp>
      <p:sp>
        <p:nvSpPr>
          <p:cNvPr id="163" name="Google Shape;163;p21"/>
          <p:cNvSpPr txBox="1"/>
          <p:nvPr>
            <p:ph type="title"/>
          </p:nvPr>
        </p:nvSpPr>
        <p:spPr>
          <a:xfrm>
            <a:off x="589400" y="3373900"/>
            <a:ext cx="11104200" cy="127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sym typeface="+mn-ea"/>
              </a:rPr>
              <a:t>Q&amp;A and Wrap-Up</a:t>
            </a:r>
            <a:r>
              <a:rPr lang="en-GB"/>
              <a:t>.</a:t>
            </a:r>
            <a:endParaRPr lang="en-GB"/>
          </a:p>
        </p:txBody>
      </p:sp>
      <p:sp>
        <p:nvSpPr>
          <p:cNvPr id="164" name="Google Shape;164;p21"/>
          <p:cNvSpPr/>
          <p:nvPr/>
        </p:nvSpPr>
        <p:spPr>
          <a:xfrm>
            <a:off x="5045062" y="1393201"/>
            <a:ext cx="1751077" cy="127563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</a:t>
            </a:r>
            <a:r>
              <a:rPr lang="ar-EG" b="1" i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4</a:t>
            </a:r>
            <a:endParaRPr lang="ar-EG" b="1" i="0"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linkedi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75410" y="4799965"/>
            <a:ext cx="472440" cy="472440"/>
          </a:xfrm>
          <a:prstGeom prst="rect">
            <a:avLst/>
          </a:prstGeom>
        </p:spPr>
      </p:pic>
      <p:sp>
        <p:nvSpPr>
          <p:cNvPr id="384" name="Google Shape;384;p36"/>
          <p:cNvSpPr/>
          <p:nvPr/>
        </p:nvSpPr>
        <p:spPr>
          <a:xfrm>
            <a:off x="1059150" y="1585350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7" name="Google Shape;117;p17"/>
          <p:cNvSpPr/>
          <p:nvPr>
            <p:custDataLst>
              <p:tags r:id="rId2"/>
            </p:custDataLst>
          </p:nvPr>
        </p:nvSpPr>
        <p:spPr>
          <a:xfrm>
            <a:off x="1059180" y="1585595"/>
            <a:ext cx="1262380" cy="126174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3A9F4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385" name="Google Shape;385;p36"/>
          <p:cNvSpPr txBox="1"/>
          <p:nvPr>
            <p:ph type="title"/>
          </p:nvPr>
        </p:nvSpPr>
        <p:spPr>
          <a:xfrm>
            <a:off x="1373000" y="1885163"/>
            <a:ext cx="5581500" cy="896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/>
              <a:t>Thank you!</a:t>
            </a:r>
            <a:endParaRPr sz="6000"/>
          </a:p>
        </p:txBody>
      </p:sp>
      <p:sp>
        <p:nvSpPr>
          <p:cNvPr id="386" name="Google Shape;386;p36"/>
          <p:cNvSpPr/>
          <p:nvPr/>
        </p:nvSpPr>
        <p:spPr>
          <a:xfrm>
            <a:off x="2228545" y="4879890"/>
            <a:ext cx="181070" cy="392601"/>
          </a:xfrm>
          <a:custGeom>
            <a:avLst/>
            <a:gdLst/>
            <a:ahLst/>
            <a:cxnLst/>
            <a:rect l="l" t="t" r="r" b="b"/>
            <a:pathLst>
              <a:path w="7907" h="17146" extrusionOk="0">
                <a:moveTo>
                  <a:pt x="5538" y="0"/>
                </a:moveTo>
                <a:cubicBezTo>
                  <a:pt x="2969" y="0"/>
                  <a:pt x="1802" y="1134"/>
                  <a:pt x="1802" y="3303"/>
                </a:cubicBezTo>
                <a:lnTo>
                  <a:pt x="1802" y="5604"/>
                </a:lnTo>
                <a:lnTo>
                  <a:pt x="0" y="5604"/>
                </a:lnTo>
                <a:lnTo>
                  <a:pt x="0" y="8540"/>
                </a:lnTo>
                <a:lnTo>
                  <a:pt x="1802" y="8540"/>
                </a:lnTo>
                <a:lnTo>
                  <a:pt x="1802" y="17146"/>
                </a:lnTo>
                <a:lnTo>
                  <a:pt x="5238" y="17146"/>
                </a:lnTo>
                <a:lnTo>
                  <a:pt x="5238" y="8473"/>
                </a:lnTo>
                <a:lnTo>
                  <a:pt x="7673" y="8473"/>
                </a:lnTo>
                <a:lnTo>
                  <a:pt x="7906" y="5604"/>
                </a:lnTo>
                <a:lnTo>
                  <a:pt x="5238" y="5604"/>
                </a:lnTo>
                <a:lnTo>
                  <a:pt x="5238" y="3936"/>
                </a:lnTo>
                <a:cubicBezTo>
                  <a:pt x="5238" y="3269"/>
                  <a:pt x="5404" y="3002"/>
                  <a:pt x="6038" y="3002"/>
                </a:cubicBezTo>
                <a:lnTo>
                  <a:pt x="7906" y="3002"/>
                </a:lnTo>
                <a:lnTo>
                  <a:pt x="790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92" name="Google Shape;392;p36"/>
          <p:cNvSpPr txBox="1"/>
          <p:nvPr>
            <p:ph type="body" idx="1"/>
          </p:nvPr>
        </p:nvSpPr>
        <p:spPr>
          <a:xfrm>
            <a:off x="1373100" y="2943188"/>
            <a:ext cx="5581500" cy="198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Do you have any questions?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joeshwoa.george@gmail</a:t>
            </a:r>
            <a:r>
              <a:rPr lang="en-GB"/>
              <a:t>.com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+20 120 294 6596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4" name="Picture 3" descr="Flutter Icon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641465" y="-88900"/>
            <a:ext cx="9347200" cy="6858000"/>
          </a:xfrm>
          <a:prstGeom prst="rect">
            <a:avLst/>
          </a:prstGeom>
        </p:spPr>
      </p:pic>
      <p:sp>
        <p:nvSpPr>
          <p:cNvPr id="5" name="Text Box 4">
            <a:hlinkClick r:id="rId5" action="ppaction://hlinkfile"/>
          </p:cNvPr>
          <p:cNvSpPr txBox="1"/>
          <p:nvPr/>
        </p:nvSpPr>
        <p:spPr>
          <a:xfrm>
            <a:off x="1375410" y="4799965"/>
            <a:ext cx="462915" cy="4724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/>
          </a:p>
        </p:txBody>
      </p:sp>
      <p:sp>
        <p:nvSpPr>
          <p:cNvPr id="7" name="Text Box 6">
            <a:hlinkClick r:id="rId6" action="ppaction://hlinkfile"/>
          </p:cNvPr>
          <p:cNvSpPr txBox="1"/>
          <p:nvPr>
            <p:custDataLst>
              <p:tags r:id="rId7"/>
            </p:custDataLst>
          </p:nvPr>
        </p:nvSpPr>
        <p:spPr>
          <a:xfrm>
            <a:off x="2087880" y="4799965"/>
            <a:ext cx="462915" cy="4724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/>
          </a:p>
        </p:txBody>
      </p:sp>
      <p:sp>
        <p:nvSpPr>
          <p:cNvPr id="8" name="Text Box 7"/>
          <p:cNvSpPr txBox="1"/>
          <p:nvPr>
            <p:custDataLst>
              <p:tags r:id="rId8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/>
          <p:nvPr/>
        </p:nvSpPr>
        <p:spPr>
          <a:xfrm>
            <a:off x="5136038" y="1103532"/>
            <a:ext cx="2010900" cy="20106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7" name="Google Shape;117;p17"/>
          <p:cNvSpPr/>
          <p:nvPr>
            <p:custDataLst>
              <p:tags r:id="rId1"/>
            </p:custDataLst>
          </p:nvPr>
        </p:nvSpPr>
        <p:spPr>
          <a:xfrm>
            <a:off x="5135880" y="1103630"/>
            <a:ext cx="2010410" cy="201041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3A9F4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62" name="Google Shape;162;p21"/>
          <p:cNvSpPr txBox="1"/>
          <p:nvPr>
            <p:ph type="body" idx="1"/>
          </p:nvPr>
        </p:nvSpPr>
        <p:spPr>
          <a:xfrm>
            <a:off x="589400" y="4909215"/>
            <a:ext cx="111042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Let’s Start with </a:t>
            </a:r>
            <a:endParaRPr lang="en-US" altLang="en-GB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>
                <a:sym typeface="+mn-ea"/>
              </a:rPr>
              <a:t>Why AI?</a:t>
            </a:r>
            <a:endParaRPr lang="en-US" altLang="en-US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en-US"/>
          </a:p>
        </p:txBody>
      </p:sp>
      <p:sp>
        <p:nvSpPr>
          <p:cNvPr id="163" name="Google Shape;163;p21"/>
          <p:cNvSpPr txBox="1"/>
          <p:nvPr>
            <p:ph type="title"/>
          </p:nvPr>
        </p:nvSpPr>
        <p:spPr>
          <a:xfrm>
            <a:off x="589400" y="3373900"/>
            <a:ext cx="11104200" cy="127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>
                <a:sym typeface="+mn-ea"/>
              </a:rPr>
              <a:t>AI Integration Approaches</a:t>
            </a:r>
            <a:r>
              <a:rPr lang="en-GB"/>
              <a:t>.</a:t>
            </a:r>
            <a:endParaRPr lang="en-GB"/>
          </a:p>
        </p:txBody>
      </p:sp>
      <p:sp>
        <p:nvSpPr>
          <p:cNvPr id="164" name="Google Shape;164;p21"/>
          <p:cNvSpPr/>
          <p:nvPr/>
        </p:nvSpPr>
        <p:spPr>
          <a:xfrm>
            <a:off x="5045062" y="1393201"/>
            <a:ext cx="1751077" cy="127563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01</a:t>
            </a:r>
            <a:endParaRPr b="1" i="0"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/>
          <p:nvPr/>
        </p:nvSpPr>
        <p:spPr>
          <a:xfrm>
            <a:off x="1110375" y="13077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0" name="Google Shape;170;p22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Why AI?</a:t>
            </a:r>
            <a:endParaRPr lang="en-US" altLang="en-US"/>
          </a:p>
        </p:txBody>
      </p:sp>
      <p:sp>
        <p:nvSpPr>
          <p:cNvPr id="171" name="Google Shape;171;p22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Transforming user experiences</a:t>
            </a:r>
            <a:endParaRPr lang="en-US" altLang="en-US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Automating complex tasks</a:t>
            </a:r>
            <a:endParaRPr lang="en-US" altLang="en-US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Enhancing decision-making</a:t>
            </a:r>
            <a:endParaRPr lang="en-US" altLang="en-US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AI in Flutter</a:t>
            </a:r>
            <a:endParaRPr lang="en-US" altLang="en-US"/>
          </a:p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Benefits of using Flutter for AI-powered apps</a:t>
            </a:r>
            <a:endParaRPr lang="en-US" altLang="en-US"/>
          </a:p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Cross-platform integration</a:t>
            </a:r>
            <a:endParaRPr lang="en-US" altLang="en-US"/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/>
          <p:nvPr/>
        </p:nvSpPr>
        <p:spPr>
          <a:xfrm>
            <a:off x="1110375" y="13077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0" name="Google Shape;170;p22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AI Integration Approaches</a:t>
            </a:r>
            <a:endParaRPr lang="en-US" altLang="en-US"/>
          </a:p>
        </p:txBody>
      </p:sp>
      <p:sp>
        <p:nvSpPr>
          <p:cNvPr id="171" name="Google Shape;171;p22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AI Server-Based (Online)</a:t>
            </a:r>
            <a:endParaRPr lang="en-US" altLang="en-US"/>
          </a:p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Leverages cloud services for real-time AI processing.</a:t>
            </a:r>
            <a:endParaRPr lang="en-US" altLang="en-US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AI Device-Based (Offline)</a:t>
            </a:r>
            <a:endParaRPr lang="en-US" altLang="en-US"/>
          </a:p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Runs AI models directly on user devices.</a:t>
            </a:r>
            <a:endParaRPr lang="en-US" altLang="en-US"/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/>
          <p:nvPr/>
        </p:nvSpPr>
        <p:spPr>
          <a:xfrm>
            <a:off x="1110375" y="13077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0" name="Google Shape;170;p22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AI Server-Based (Online)</a:t>
            </a:r>
            <a:endParaRPr lang="en-US" altLang="en-US"/>
          </a:p>
        </p:txBody>
      </p:sp>
      <p:sp>
        <p:nvSpPr>
          <p:cNvPr id="171" name="Google Shape;171;p22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What It Is</a:t>
            </a:r>
            <a:endParaRPr lang="en-US" altLang="en-US"/>
          </a:p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Utilizing cloud-hosted AI services such as OpenAI, Gemini, or custom API-based models.</a:t>
            </a:r>
            <a:endParaRPr lang="en-US" altLang="en-US"/>
          </a:p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Examples: Chatbots, sentiment analysis, or image recognition.</a:t>
            </a:r>
            <a:endParaRPr lang="en-US" altLang="en-US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Advantages</a:t>
            </a:r>
            <a:endParaRPr lang="en-US" altLang="en-US"/>
          </a:p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Scalability</a:t>
            </a:r>
            <a:endParaRPr lang="en-US" altLang="en-US"/>
          </a:p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Continuous updates to AI models</a:t>
            </a:r>
            <a:endParaRPr lang="en-US" altLang="en-US"/>
          </a:p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Handles computationally intensive tasks</a:t>
            </a:r>
            <a:endParaRPr lang="en-US" altLang="en-US"/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/>
          <p:nvPr/>
        </p:nvSpPr>
        <p:spPr>
          <a:xfrm>
            <a:off x="1110375" y="13077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0" name="Google Shape;170;p22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AI Server-Based (Online)</a:t>
            </a:r>
            <a:endParaRPr lang="en-US" altLang="en-US"/>
          </a:p>
        </p:txBody>
      </p:sp>
      <p:sp>
        <p:nvSpPr>
          <p:cNvPr id="171" name="Google Shape;171;p22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How It Works</a:t>
            </a:r>
            <a:endParaRPr lang="en-US" altLang="en-US"/>
          </a:p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Step 1: Choose an AI provider (e.g., OpenAI, Google Gemini).</a:t>
            </a:r>
            <a:endParaRPr lang="en-US" altLang="en-US"/>
          </a:p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Step 2: Create API keys and configure endpoints.</a:t>
            </a:r>
            <a:endParaRPr lang="en-US" altLang="en-US"/>
          </a:p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Step 3: Send app data to the API, receive results in real-time.</a:t>
            </a:r>
            <a:endParaRPr lang="en-US" altLang="en-US"/>
          </a:p>
          <a:p>
            <a:pPr marL="457200" lvl="1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OR</a:t>
            </a:r>
            <a:endParaRPr lang="en-US" altLang="en-US"/>
          </a:p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>
                <a:sym typeface="+mn-ea"/>
              </a:rPr>
              <a:t>Step 1: Deploy AI model on server (L</a:t>
            </a:r>
            <a:r>
              <a:rPr lang="en-US" altLang="en-US"/>
              <a:t>ightningAI, e.g)</a:t>
            </a:r>
            <a:r>
              <a:rPr lang="en-US" altLang="en-US">
                <a:sym typeface="+mn-ea"/>
              </a:rPr>
              <a:t>.</a:t>
            </a:r>
            <a:endParaRPr lang="en-US" altLang="en-US">
              <a:sym typeface="+mn-ea"/>
            </a:endParaRPr>
          </a:p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Step 2: Use API to use the server based AI model</a:t>
            </a:r>
            <a:endParaRPr lang="en-US" altLang="en-US"/>
          </a:p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en-US"/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/>
          <p:nvPr/>
        </p:nvSpPr>
        <p:spPr>
          <a:xfrm>
            <a:off x="1110375" y="13077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0" name="Google Shape;170;p22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AI Device-Based (Offline)</a:t>
            </a:r>
            <a:endParaRPr lang="en-US" altLang="en-US"/>
          </a:p>
        </p:txBody>
      </p:sp>
      <p:sp>
        <p:nvSpPr>
          <p:cNvPr id="171" name="Google Shape;171;p22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What It Is</a:t>
            </a:r>
            <a:endParaRPr lang="en-US" altLang="en-US"/>
          </a:p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Running pre-trained or custom AI models directly on user devices.</a:t>
            </a:r>
            <a:endParaRPr lang="en-US" altLang="en-US"/>
          </a:p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Examples: Language translation, object detection, or facial recognition.</a:t>
            </a:r>
            <a:endParaRPr lang="en-US" altLang="en-US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Advantages</a:t>
            </a:r>
            <a:endParaRPr lang="en-US" altLang="en-US"/>
          </a:p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Works without an internet connection</a:t>
            </a:r>
            <a:endParaRPr lang="en-US" altLang="en-US"/>
          </a:p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Data privacy and security</a:t>
            </a:r>
            <a:endParaRPr lang="en-US" altLang="en-US"/>
          </a:p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Lower latency</a:t>
            </a:r>
            <a:endParaRPr lang="en-US" altLang="en-US"/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/>
          <p:nvPr/>
        </p:nvSpPr>
        <p:spPr>
          <a:xfrm>
            <a:off x="1110375" y="13077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0" name="Google Shape;170;p22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AI Device-Based (Offline)</a:t>
            </a:r>
            <a:endParaRPr lang="en-US" altLang="en-US"/>
          </a:p>
        </p:txBody>
      </p:sp>
      <p:sp>
        <p:nvSpPr>
          <p:cNvPr id="171" name="Google Shape;171;p22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How It Works</a:t>
            </a:r>
            <a:endParaRPr lang="en-US" altLang="en-US"/>
          </a:p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Step 1: Train or acquire a lightweight AI model (e.g., TensorFlow Lite, ONNX).</a:t>
            </a:r>
            <a:endParaRPr lang="en-US" altLang="en-US"/>
          </a:p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Step 2: Embed the model into the Flutter app.</a:t>
            </a:r>
            <a:endParaRPr lang="en-US" altLang="en-US"/>
          </a:p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Step 3: Use Flutter plugins to process data with the embedded model.</a:t>
            </a:r>
            <a:endParaRPr lang="en-US" altLang="en-US"/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TABLE_ENDDRAG_ORIGIN_RECT" val="652*196"/>
  <p:tag name="TABLE_ENDDRAG_RECT" val="110*219*652*196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SlidesMania">
  <a:themeElements>
    <a:clrScheme name="">
      <a:dk1>
        <a:srgbClr val="000000"/>
      </a:dk1>
      <a:lt1>
        <a:srgbClr val="F1F1E9"/>
      </a:lt1>
      <a:dk2>
        <a:srgbClr val="000000"/>
      </a:dk2>
      <a:lt2>
        <a:srgbClr val="EEEEEE"/>
      </a:lt2>
      <a:accent1>
        <a:srgbClr val="FFD966"/>
      </a:accent1>
      <a:accent2>
        <a:srgbClr val="7B95A5"/>
      </a:accent2>
      <a:accent3>
        <a:srgbClr val="25566E"/>
      </a:accent3>
      <a:accent4>
        <a:srgbClr val="587C8E"/>
      </a:accent4>
      <a:accent5>
        <a:srgbClr val="DBA274"/>
      </a:accent5>
      <a:accent6>
        <a:srgbClr val="C26A59"/>
      </a:accent6>
      <a:hlink>
        <a:srgbClr val="42A5F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SlidesMania">
  <a:themeElements>
    <a:clrScheme name="">
      <a:dk1>
        <a:srgbClr val="000000"/>
      </a:dk1>
      <a:lt1>
        <a:srgbClr val="F1F1E9"/>
      </a:lt1>
      <a:dk2>
        <a:srgbClr val="000000"/>
      </a:dk2>
      <a:lt2>
        <a:srgbClr val="EEEEEE"/>
      </a:lt2>
      <a:accent1>
        <a:srgbClr val="FFD966"/>
      </a:accent1>
      <a:accent2>
        <a:srgbClr val="7B95A5"/>
      </a:accent2>
      <a:accent3>
        <a:srgbClr val="25566E"/>
      </a:accent3>
      <a:accent4>
        <a:srgbClr val="587C8E"/>
      </a:accent4>
      <a:accent5>
        <a:srgbClr val="DBA274"/>
      </a:accent5>
      <a:accent6>
        <a:srgbClr val="C26A59"/>
      </a:accent6>
      <a:hlink>
        <a:srgbClr val="42A5F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5103</Words>
  <Application>WPS Presentation</Application>
  <PresentationFormat/>
  <Paragraphs>315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26</vt:i4>
      </vt:variant>
    </vt:vector>
  </HeadingPairs>
  <TitlesOfParts>
    <vt:vector size="44" baseType="lpstr">
      <vt:lpstr>Arial</vt:lpstr>
      <vt:lpstr>SimSun</vt:lpstr>
      <vt:lpstr>Wingdings</vt:lpstr>
      <vt:lpstr>Arial</vt:lpstr>
      <vt:lpstr>Calistoga</vt:lpstr>
      <vt:lpstr>Antic Slab</vt:lpstr>
      <vt:lpstr>Calibri</vt:lpstr>
      <vt:lpstr>Aldrich</vt:lpstr>
      <vt:lpstr>Segoe Print</vt:lpstr>
      <vt:lpstr>Abril Fatface</vt:lpstr>
      <vt:lpstr>Bell MT</vt:lpstr>
      <vt:lpstr>Poppins</vt:lpstr>
      <vt:lpstr>Homemade Apple</vt:lpstr>
      <vt:lpstr>Microsoft YaHei</vt:lpstr>
      <vt:lpstr>Arial Unicode MS</vt:lpstr>
      <vt:lpstr>Aldhabi</vt:lpstr>
      <vt:lpstr>SlidesMania</vt:lpstr>
      <vt:lpstr>1_SlidesMania</vt:lpstr>
      <vt:lpstr>Integrating AI into Your Systems with Flutter</vt:lpstr>
      <vt:lpstr>Challenges in AI Integration</vt:lpstr>
      <vt:lpstr>AI Integration Approaches.</vt:lpstr>
      <vt:lpstr>Why AI?</vt:lpstr>
      <vt:lpstr>AI Integration Approaches</vt:lpstr>
      <vt:lpstr>AI Server-Based (Online)</vt:lpstr>
      <vt:lpstr>AI Server-Based (Online)</vt:lpstr>
      <vt:lpstr>AI Device-Based (Offline)</vt:lpstr>
      <vt:lpstr>AI Device-Based (Offline)</vt:lpstr>
      <vt:lpstr>Server-Based VS Device-Based AI</vt:lpstr>
      <vt:lpstr>Assets, Fonts and Icons Integration.</vt:lpstr>
      <vt:lpstr>Assets Integration</vt:lpstr>
      <vt:lpstr>Using Assets in Code</vt:lpstr>
      <vt:lpstr>Fonts Integration</vt:lpstr>
      <vt:lpstr>Fonts Integration</vt:lpstr>
      <vt:lpstr>Using Fonts in Code</vt:lpstr>
      <vt:lpstr>Custom Icons Integration</vt:lpstr>
      <vt:lpstr>Custom Icons Integration</vt:lpstr>
      <vt:lpstr>Configuring AndroidManifest.xml.</vt:lpstr>
      <vt:lpstr>What is AndroidManifest.xml?</vt:lpstr>
      <vt:lpstr>Setting Application Name For Android</vt:lpstr>
      <vt:lpstr>Best Practices for AI Integration</vt:lpstr>
      <vt:lpstr>Real-World AI Integration Examples</vt:lpstr>
      <vt:lpstr>Future of AI in Flutter</vt:lpstr>
      <vt:lpstr>Q&amp;A and Wrap-Up.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Mastering Flutter: From Beginner to Pro.</dc:title>
  <dc:creator/>
  <cp:lastModifiedBy>joesh</cp:lastModifiedBy>
  <cp:revision>30</cp:revision>
  <dcterms:created xsi:type="dcterms:W3CDTF">2024-08-09T15:20:00Z</dcterms:created>
  <dcterms:modified xsi:type="dcterms:W3CDTF">2024-12-04T14:36:21Z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3181BF3FF6404482AE1C988CAFAFC79D_13</vt:lpwstr>
  </property>
  <property fmtid="{D5CDD505-2E9C-101B-9397-08002B2CF9AE}" pid="3" name="KSOProductBuildVer">
    <vt:lpwstr>1033-12.2.0.19307</vt:lpwstr>
  </property>
</Properties>
</file>