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351" r:id="rId11"/>
    <p:sldId id="352" r:id="rId12"/>
    <p:sldId id="459" r:id="rId13"/>
    <p:sldId id="460" r:id="rId14"/>
    <p:sldId id="443" r:id="rId15"/>
    <p:sldId id="361" r:id="rId16"/>
    <p:sldId id="362" r:id="rId17"/>
    <p:sldId id="445" r:id="rId18"/>
    <p:sldId id="461" r:id="rId19"/>
    <p:sldId id="446" r:id="rId20"/>
    <p:sldId id="462" r:id="rId21"/>
    <p:sldId id="463" r:id="rId22"/>
    <p:sldId id="464" r:id="rId23"/>
    <p:sldId id="394" r:id="rId24"/>
    <p:sldId id="395" r:id="rId25"/>
    <p:sldId id="402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 panose="00000400000000000000"/>
      <p:regular r:id="rId36"/>
      <p:italic r:id="rId37"/>
      <p:boldItalic r:id="rId38"/>
    </p:embeddedFont>
    <p:embeddedFont>
      <p:font typeface="Homemade Apple" panose="02000000000000000000"/>
      <p:regular r:id="rId39"/>
    </p:embeddedFont>
    <p:embeddedFont>
      <p:font typeface="Aldhabi" panose="01000000000000000000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2" Type="http://schemas.openxmlformats.org/officeDocument/2006/relationships/hyperlink" Target="https://console.cloud.google.com/" TargetMode="Externa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4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5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5</a:t>
            </a:r>
            <a:r>
              <a:rPr lang="en-GB"/>
              <a:t>: </a:t>
            </a:r>
            <a:r>
              <a:t>Authentication with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Supabase SDK: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Supabase provides an SDK for client-side authentication.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Example: Signing up a user using the JavaScript SDK: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482465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supabase.auth.signUp({</a:t>
            </a:r>
            <a:endParaRPr lang="en-US"/>
          </a:p>
          <a:p>
            <a:pPr algn="l"/>
            <a:r>
              <a:rPr lang="en-US"/>
              <a:t>  email: 'user@example.com',</a:t>
            </a:r>
            <a:endParaRPr lang="en-US"/>
          </a:p>
          <a:p>
            <a:pPr algn="l"/>
            <a:r>
              <a:rPr lang="en-US"/>
              <a:t>  password: 'password123',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Supabase SDK: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Supabase provides an SDK for client-side authentication.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Example: Logging in a user using the JavaScript SDK: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482465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supabase.auth.signInWithPassword({</a:t>
            </a:r>
            <a:endParaRPr lang="en-US"/>
          </a:p>
          <a:p>
            <a:pPr algn="l"/>
            <a:r>
              <a:rPr lang="en-US"/>
              <a:t>  email: 'user@example.com',</a:t>
            </a:r>
            <a:endParaRPr lang="en-US"/>
          </a:p>
          <a:p>
            <a:pPr algn="l"/>
            <a:r>
              <a:rPr lang="en-US"/>
              <a:t>  password: 'password123',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Handling User Sessions: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Once the user is authenticated, Supabase returns a JWT. The client can store this token and use it to make authenticated API requests.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 of storing the token in localStorage or using session management libraries in frameworks like React.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are Social Logins?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Social Logins (Google, GitHub, etc.)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What are Social Logins?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Social login allows users to authenticate using third-party services like Google, GitHub, Facebook, etc. This simplifies the user experience by reducing the need for additional credentials.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Configure OAuth Providers: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Go to the Authentication tab in the Supabase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Under Providers, enable the providers you want to support (e.g., Google, GitHub).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API Keys and Client IDs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For each provider, you will need to provide the Client ID and Client Secret from the corresponding provider’s developer console (e.g., Google Developer Console, GitHub OAuth settings).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Example for Google: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Visit the </a:t>
            </a:r>
            <a:r>
              <a:rPr lang="en-US">
                <a:hlinkClick r:id="rId2" tooltip="" action="ppaction://hlinkfile"/>
              </a:rPr>
              <a:t>Google Cloud Console</a:t>
            </a:r>
            <a:r>
              <a:rPr lang="en-US"/>
              <a:t>, create a project, and generate OAuth credentials for a web application.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Input the Client ID and Client Secret into the Supabase dashboard.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Using Supabase SDK for Social Logins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Logging in a user via Google: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supabase.auth.signInWithOAuth({</a:t>
            </a:r>
            <a:endParaRPr lang="en-US"/>
          </a:p>
          <a:p>
            <a:pPr algn="l"/>
            <a:r>
              <a:rPr lang="en-US"/>
              <a:t>  provider: 'google',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Using Supabase SDK for Social Logins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Logging in via GitHub: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supabase.auth.signInWithOAuth({</a:t>
            </a:r>
            <a:endParaRPr lang="en-US"/>
          </a:p>
          <a:p>
            <a:pPr algn="l"/>
            <a:r>
              <a:rPr lang="en-US"/>
              <a:t>  provider: 'github',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Handling OAuth Responses: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After a successful login, Supabase redirects the user back to your application and provides an authentication token (JWT).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You can store this token and use it to authenticate API requests and manage user sessions.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Configuring Redirect URLs: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When setting up OAuth providers, you need to specify the redirect URL in the third-party service (e.g., Google) as well as in Supabase.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The redirect URL is the location to which users are sent after successful authentication.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Navigate to your Supabase dashboard and explore the Authentication tab.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 new Auth provider (email/password).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Configure Google as a social login provider in your Supabase project.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Set up Redirect URL in your project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 Auth</a:t>
            </a:r>
            <a:r>
              <a:rPr lang="en-US"/>
              <a:t>?, How Supabase Auth Works?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Setting Up Email/Password Authentication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 Auth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Implementing Authentication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are Social Logins?</a:t>
            </a: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Social Logins (Google, GitHub, etc.)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Auth</a:t>
            </a:r>
            <a:r>
              <a:rPr lang="en-US">
                <a:sym typeface="+mn-ea"/>
              </a:rPr>
              <a:t>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 Auth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Auth</a:t>
            </a:r>
            <a:r>
              <a:rPr lang="en-US">
                <a:sym typeface="+mn-ea"/>
              </a:rPr>
              <a:t>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Auth provides a complete authentication system, enabling user signups, logins, and session management. It integrates seamlessly with Supabase’s database and security features.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Email/password authentication.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Social logins (OAuth).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Magic links (passwordless login).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Session handling with JWT (JSON Web Tokens).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How Supabase Auth Works</a:t>
            </a:r>
            <a:r>
              <a:rPr lang="en-US">
                <a:sym typeface="+mn-ea"/>
              </a:rPr>
              <a:t>?</a:t>
            </a:r>
            <a:endParaRPr lang="en-US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User authentication is handled through Supabase's RESTful API, where users can sign up, log in, and access protected resources.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When a user logs in, Supabase generates a JWT that allows access to authenticated APIs.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Integration with Supabase security features like row-level security (RLS) and role-based access control (RBAC).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Setting Up Email/Password Authentication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Implementing Authentication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Supabase Dashboard Setup: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Go to the Authentication tab in the Supabase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Ensure that Email/Password Auth is enabled under the settings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5724</Words>
  <Application>WPS Presentation</Application>
  <PresentationFormat/>
  <Paragraphs>256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Understanding API Security and Role-Based Access Control (RBAC)</vt:lpstr>
      <vt:lpstr>Introduction to RESTful APIs.</vt:lpstr>
      <vt:lpstr>What is a RESTful API?</vt:lpstr>
      <vt:lpstr>What is a RESTful API?</vt:lpstr>
      <vt:lpstr>Generating and Managing APIs.</vt:lpstr>
      <vt:lpstr>Auto-generated APIs in Supabase</vt:lpstr>
      <vt:lpstr>Setting Up Email/Password Authentication</vt:lpstr>
      <vt:lpstr>Setting Up Email/Password Authentication</vt:lpstr>
      <vt:lpstr>Auto-generated APIs in Supabase</vt:lpstr>
      <vt:lpstr>Understanding API Security and Role-Based Access Control .</vt:lpstr>
      <vt:lpstr>API Security in Supabase</vt:lpstr>
      <vt:lpstr>Role-Based Access Control (RBAC)</vt:lpstr>
      <vt:lpstr>Setting Up Social Providers in Supabase</vt:lpstr>
      <vt:lpstr>Role-Based Access Control (RBAC)</vt:lpstr>
      <vt:lpstr>Setting Up Social Providers in Supabase</vt:lpstr>
      <vt:lpstr>Setting Up Social Providers in Supabase</vt:lpstr>
      <vt:lpstr>Setting Up Social Providers in Supabase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16</cp:revision>
  <dcterms:created xsi:type="dcterms:W3CDTF">2024-08-09T15:20:00Z</dcterms:created>
  <dcterms:modified xsi:type="dcterms:W3CDTF">2024-09-23T15:37:28Z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1033-12.2.0.18283</vt:lpwstr>
  </property>
</Properties>
</file>