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505" r:id="rId9"/>
    <p:sldId id="531" r:id="rId10"/>
    <p:sldId id="532" r:id="rId11"/>
    <p:sldId id="351" r:id="rId12"/>
    <p:sldId id="352" r:id="rId13"/>
    <p:sldId id="459" r:id="rId14"/>
    <p:sldId id="481" r:id="rId15"/>
    <p:sldId id="361" r:id="rId16"/>
    <p:sldId id="362" r:id="rId17"/>
    <p:sldId id="507" r:id="rId18"/>
    <p:sldId id="394" r:id="rId19"/>
    <p:sldId id="395" r:id="rId20"/>
    <p:sldId id="402" r:id="rId21"/>
    <p:sldId id="398" r:id="rId22"/>
    <p:sldId id="399" r:id="rId23"/>
    <p:sldId id="400" r:id="rId24"/>
    <p:sldId id="401" r:id="rId25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 panose="00000400000000000000"/>
      <p:regular r:id="rId31"/>
      <p:italic r:id="rId32"/>
      <p:boldItalic r:id="rId33"/>
    </p:embeddedFont>
    <p:embeddedFont>
      <p:font typeface="Homemade Apple" panose="0200000000000000000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4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Session </a:t>
            </a:r>
            <a:r>
              <a:rPr lang="en-US">
                <a:sym typeface="+mn-ea"/>
              </a:rPr>
              <a:t>12</a:t>
            </a:r>
            <a:r>
              <a:rPr lang="en-GB"/>
              <a:t>: </a:t>
            </a:r>
            <a:r>
              <a:t>Understanding and Implementing Triggers in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Basic Syntax for Creating Triggers</a:t>
            </a:r>
            <a:endParaRPr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Trigger Structure: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1285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TRIGGER trigger_name</a:t>
            </a:r>
            <a:endParaRPr lang="en-US"/>
          </a:p>
          <a:p>
            <a:pPr algn="l"/>
            <a:r>
              <a:rPr lang="en-US"/>
              <a:t>AFTER INSERT OR UPDATE ON table_name</a:t>
            </a:r>
            <a:endParaRPr lang="en-US"/>
          </a:p>
          <a:p>
            <a:pPr algn="l"/>
            <a:r>
              <a:rPr lang="en-US"/>
              <a:t>FOR EACH ROW</a:t>
            </a:r>
            <a:endParaRPr lang="en-US"/>
          </a:p>
          <a:p>
            <a:pPr algn="l"/>
            <a:r>
              <a:rPr lang="en-US"/>
              <a:t>EXECUTE FUNCTION function_name();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Example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Example: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635"/>
            <a:ext cx="6908800" cy="2959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FUNCTION log_changes() RETURNS TRIGGER AS $$</a:t>
            </a:r>
            <a:endParaRPr lang="en-US"/>
          </a:p>
          <a:p>
            <a:pPr algn="l"/>
            <a:r>
              <a:rPr lang="en-US"/>
              <a:t>BEGIN</a:t>
            </a:r>
            <a:endParaRPr lang="en-US"/>
          </a:p>
          <a:p>
            <a:pPr algn="l"/>
            <a:r>
              <a:rPr lang="en-US"/>
              <a:t>  INSERT INTO change_log (table_name, change_time, user_id)</a:t>
            </a:r>
            <a:endParaRPr lang="en-US"/>
          </a:p>
          <a:p>
            <a:pPr algn="l"/>
            <a:r>
              <a:rPr lang="en-US"/>
              <a:t>  VALUES (TG_TABLE_NAME, NOW(), NEW.user_id);</a:t>
            </a:r>
            <a:endParaRPr lang="en-US"/>
          </a:p>
          <a:p>
            <a:pPr algn="l"/>
            <a:r>
              <a:rPr lang="en-US"/>
              <a:t>  RETURN NEW;</a:t>
            </a:r>
            <a:endParaRPr lang="en-US"/>
          </a:p>
          <a:p>
            <a:pPr algn="l"/>
            <a:r>
              <a:rPr lang="en-US"/>
              <a:t>END;</a:t>
            </a:r>
            <a:endParaRPr lang="en-US"/>
          </a:p>
          <a:p>
            <a:pPr algn="l"/>
            <a:r>
              <a:rPr lang="en-US"/>
              <a:t>$$ LANGUAGE plpgsql;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CREATE TRIGGER after_data_change</a:t>
            </a:r>
            <a:endParaRPr lang="en-US"/>
          </a:p>
          <a:p>
            <a:pPr algn="l"/>
            <a:r>
              <a:rPr lang="en-US"/>
              <a:t>AFTER INSERT OR UPDATE ON users</a:t>
            </a:r>
            <a:endParaRPr lang="en-US"/>
          </a:p>
          <a:p>
            <a:pPr algn="l"/>
            <a:r>
              <a:rPr lang="en-US"/>
              <a:t>FOR EACH ROW</a:t>
            </a:r>
            <a:endParaRPr lang="en-US"/>
          </a:p>
          <a:p>
            <a:pPr algn="l"/>
            <a:r>
              <a:rPr lang="en-US"/>
              <a:t>EXECUTE FUNCTION log_changes();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Using Supabase Dashboard for Triggers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Creating Triggers via Dashboard: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Navigate to the SQL Editor.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Write and execute the trigger creation script.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Trigger Management: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Enable/disable triggers.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View logs related to trigger execution.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Common Use Cases for Triggers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Use Cases and Best Practices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Common Use Cases for Triggers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Auditing: Automatically record changes to important tables.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Enforcing Business Rules: Ensure that certain conditions are met before data modification.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Automatic Calculations: Update aggregate values in related tables after data changes.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Data Integrity: Maintain relationships by cascading updates/deletes.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Best Practices for Trigger Usage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Keep Triggers Simple: Avoid complex logic that could impact performance.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Conditional Checks: Ensure triggers only execute when necessary using conditional statements (IF).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Monitor Trigger Performance: Regularly review execution times and optimize when needed.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trigger that sends an automated notification after data insertion.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Simulate data input and test the trigger's effect.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are Triggers?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Basic Syntax for Creating Triggers</a:t>
            </a:r>
            <a:r>
              <a:rPr lang="en-US"/>
              <a:t>.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Database Triggers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Creating Triggers in Supabase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Common Use Cases for Triggers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Use Cases and Best Practices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are Triggers?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Database Triggers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are Triggers?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Triggers are database objects that automatically execute predefined actions when certain events occur (e.g., INSERT, UPDATE, DELETE).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Purpose: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Automate data validation.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Enforce business rules.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Maintain audit logs or histories.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are Triggers?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Advantages: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Reduces the need for application-side logic.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Ensures consistent and automatic data handling.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How Triggers Work in Supabase</a:t>
            </a:r>
            <a:endParaRPr lang="en-US" altLang="en-GB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Trigger Mechanism: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Supabase uses PostgreSQL's built-in trigger functionality.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Actions are defined using PL/pgSQL or SQL statements.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Event Types: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BEFORE INSERT, AFTER INSERT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BEFORE UPDATE, AFTER UPDATE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BEFORE DELETE, AFTER DELETE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Basic Syntax for Creating Triggers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Creating Triggers in Supabase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3889</Words>
  <Application>WPS Presentation</Application>
  <PresentationFormat/>
  <Paragraphs>215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Use Cases and Best Practices</vt:lpstr>
      <vt:lpstr>Introduction to Database Triggers.</vt:lpstr>
      <vt:lpstr>What are Triggers?</vt:lpstr>
      <vt:lpstr>What are Triggers?</vt:lpstr>
      <vt:lpstr>How Triggers Work in Supabase</vt:lpstr>
      <vt:lpstr>Creating Triggers in Supabase.</vt:lpstr>
      <vt:lpstr>Basic Syntax for Creating Triggers</vt:lpstr>
      <vt:lpstr>Example</vt:lpstr>
      <vt:lpstr>Using Supabase Dashboard for Triggers</vt:lpstr>
      <vt:lpstr>Use Cases and Best Practices.</vt:lpstr>
      <vt:lpstr>Common Use Cases for Triggers</vt:lpstr>
      <vt:lpstr>Best Practices for Trigger Usage</vt:lpstr>
      <vt:lpstr>Q&amp;A and Wrap-Up.</vt:lpstr>
      <vt:lpstr>Resources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30</cp:revision>
  <dcterms:created xsi:type="dcterms:W3CDTF">2024-08-09T15:20:00Z</dcterms:created>
  <dcterms:modified xsi:type="dcterms:W3CDTF">2024-12-18T13:40:22Z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