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408" r:id="rId5"/>
    <p:sldId id="407" r:id="rId6"/>
    <p:sldId id="258" r:id="rId7"/>
    <p:sldId id="548" r:id="rId8"/>
    <p:sldId id="260" r:id="rId9"/>
    <p:sldId id="505" r:id="rId10"/>
    <p:sldId id="531" r:id="rId11"/>
    <p:sldId id="351" r:id="rId12"/>
    <p:sldId id="352" r:id="rId13"/>
    <p:sldId id="481" r:id="rId14"/>
    <p:sldId id="459" r:id="rId15"/>
    <p:sldId id="547" r:id="rId16"/>
    <p:sldId id="361" r:id="rId17"/>
    <p:sldId id="362" r:id="rId18"/>
    <p:sldId id="507" r:id="rId19"/>
    <p:sldId id="549" r:id="rId20"/>
    <p:sldId id="394" r:id="rId21"/>
    <p:sldId id="551" r:id="rId22"/>
    <p:sldId id="552" r:id="rId23"/>
    <p:sldId id="553" r:id="rId24"/>
    <p:sldId id="550" r:id="rId25"/>
    <p:sldId id="555" r:id="rId26"/>
    <p:sldId id="556" r:id="rId27"/>
    <p:sldId id="557" r:id="rId28"/>
    <p:sldId id="554" r:id="rId29"/>
    <p:sldId id="559" r:id="rId30"/>
    <p:sldId id="560" r:id="rId31"/>
    <p:sldId id="561" r:id="rId32"/>
    <p:sldId id="558" r:id="rId33"/>
    <p:sldId id="563" r:id="rId34"/>
    <p:sldId id="562" r:id="rId35"/>
    <p:sldId id="395" r:id="rId36"/>
    <p:sldId id="402" r:id="rId37"/>
    <p:sldId id="398" r:id="rId38"/>
    <p:sldId id="399" r:id="rId39"/>
    <p:sldId id="400" r:id="rId40"/>
    <p:sldId id="401" r:id="rId41"/>
  </p:sldIdLst>
  <p:sldSz cx="12192000" cy="6858000"/>
  <p:notesSz cx="6858000" cy="9144000"/>
  <p:embeddedFontLst>
    <p:embeddedFont>
      <p:font typeface="Calistoga"/>
      <p:regular r:id="rId45"/>
    </p:embeddedFont>
    <p:embeddedFont>
      <p:font typeface="Antic Slab"/>
      <p:regular r:id="rId46"/>
    </p:embeddedFont>
    <p:embeddedFont>
      <p:font typeface="Poppins" panose="00000400000000000000"/>
      <p:regular r:id="rId47"/>
      <p:italic r:id="rId48"/>
      <p:boldItalic r:id="rId49"/>
    </p:embeddedFont>
    <p:embeddedFont>
      <p:font typeface="Homemade Apple" panose="02000000000000000000"/>
      <p:regular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25" userDrawn="1">
          <p15:clr>
            <a:srgbClr val="A4A3A4"/>
          </p15:clr>
        </p15:guide>
        <p15:guide id="2" pos="38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C088"/>
    <a:srgbClr val="3FCF99"/>
    <a:srgbClr val="03A9F4"/>
    <a:srgbClr val="42A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25"/>
        <p:guide pos="3868"/>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font" Target="fonts/font6.fntdata"/><Relationship Id="rId5" Type="http://schemas.openxmlformats.org/officeDocument/2006/relationships/slide" Target="slides/slide2.xml"/><Relationship Id="rId49" Type="http://schemas.openxmlformats.org/officeDocument/2006/relationships/font" Target="fonts/font5.fntdata"/><Relationship Id="rId48" Type="http://schemas.openxmlformats.org/officeDocument/2006/relationships/font" Target="fonts/font4.fntdata"/><Relationship Id="rId47" Type="http://schemas.openxmlformats.org/officeDocument/2006/relationships/font" Target="fonts/font3.fntdata"/><Relationship Id="rId46" Type="http://schemas.openxmlformats.org/officeDocument/2006/relationships/font" Target="fonts/font2.fntdata"/><Relationship Id="rId45" Type="http://schemas.openxmlformats.org/officeDocument/2006/relationships/font" Target="fonts/font1.fntdata"/><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a073618e60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073618e60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111c3728c19_0_1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11c3728c19_0_1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ga073618e60_0_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073618e60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0" name="Shape 380"/>
        <p:cNvGrpSpPr/>
        <p:nvPr/>
      </p:nvGrpSpPr>
      <p:grpSpPr>
        <a:xfrm>
          <a:off x="0" y="0"/>
          <a:ext cx="0" cy="0"/>
          <a:chOff x="0" y="0"/>
          <a:chExt cx="0" cy="0"/>
        </a:xfrm>
      </p:grpSpPr>
      <p:sp>
        <p:nvSpPr>
          <p:cNvPr id="381" name="Google Shape;381;ga073618e60_0_7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073618e60_0_7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ga073618e60_0_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073618e60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a073618e60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073618e60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a073618e60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073618e60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hyperlink" Target="https://www.instagram.com/slidesmania/" TargetMode="External"/><Relationship Id="rId8" Type="http://schemas.openxmlformats.org/officeDocument/2006/relationships/image" Target="../media/image3.png"/><Relationship Id="rId7" Type="http://schemas.openxmlformats.org/officeDocument/2006/relationships/hyperlink" Target="https://www.pinterest.com/slidesmania/" TargetMode="External"/><Relationship Id="rId6" Type="http://schemas.openxmlformats.org/officeDocument/2006/relationships/image" Target="../media/image2.png"/><Relationship Id="rId5" Type="http://schemas.openxmlformats.org/officeDocument/2006/relationships/hyperlink" Target="https://twitter.com/SlidesManiaSM/" TargetMode="External"/><Relationship Id="rId4" Type="http://schemas.openxmlformats.org/officeDocument/2006/relationships/image" Target="../media/image1.png"/><Relationship Id="rId3" Type="http://schemas.openxmlformats.org/officeDocument/2006/relationships/hyperlink" Target="https://www.facebook.com/SlidesManiaSM/" TargetMode="External"/><Relationship Id="rId2" Type="http://schemas.openxmlformats.org/officeDocument/2006/relationships/hyperlink" Target="https://slidesmania.com/questions-powerpoint-google-slides/can-i-use-these-templates/" TargetMode="External"/><Relationship Id="rId11" Type="http://schemas.openxmlformats.org/officeDocument/2006/relationships/image" Target="../media/image5.png"/><Relationship Id="rId10"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0" name="Shape 10"/>
        <p:cNvGrpSpPr/>
        <p:nvPr/>
      </p:nvGrpSpPr>
      <p:grpSpPr>
        <a:xfrm>
          <a:off x="0" y="0"/>
          <a:ext cx="0" cy="0"/>
          <a:chOff x="0" y="0"/>
          <a:chExt cx="0" cy="0"/>
        </a:xfrm>
      </p:grpSpPr>
      <p:sp>
        <p:nvSpPr>
          <p:cNvPr id="11" name="Google Shape;11;p2"/>
          <p:cNvSpPr txBox="1"/>
          <p:nvPr>
            <p:ph type="subTitle" idx="1"/>
          </p:nvPr>
        </p:nvSpPr>
        <p:spPr>
          <a:xfrm>
            <a:off x="377400" y="5925775"/>
            <a:ext cx="11500500" cy="586500"/>
          </a:xfrm>
          <a:prstGeom prst="rect">
            <a:avLst/>
          </a:prstGeom>
        </p:spPr>
        <p:txBody>
          <a:bodyPr spcFirstLastPara="1" wrap="square" lIns="121900" tIns="121900" rIns="121900" bIns="121900" anchor="ctr" anchorCtr="0">
            <a:noAutofit/>
          </a:bodyPr>
          <a:lstStyle>
            <a:lvl1pPr lvl="0" algn="r">
              <a:lnSpc>
                <a:spcPct val="100000"/>
              </a:lnSpc>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12" name="Google Shape;12;p2"/>
          <p:cNvSpPr txBox="1"/>
          <p:nvPr>
            <p:ph type="title"/>
          </p:nvPr>
        </p:nvSpPr>
        <p:spPr>
          <a:xfrm>
            <a:off x="834600" y="2762700"/>
            <a:ext cx="9941700" cy="1332600"/>
          </a:xfrm>
          <a:prstGeom prst="rect">
            <a:avLst/>
          </a:prstGeom>
        </p:spPr>
        <p:txBody>
          <a:bodyPr spcFirstLastPara="1" wrap="square" lIns="121900" tIns="121900" rIns="121900" bIns="121900" anchor="ctr" anchorCtr="0">
            <a:noAutofit/>
          </a:bodyPr>
          <a:lstStyle>
            <a:lvl1pPr marL="0" marR="0" lvl="0" indent="0" rtl="0">
              <a:lnSpc>
                <a:spcPct val="80000"/>
              </a:lnSpc>
              <a:spcBef>
                <a:spcPts val="0"/>
              </a:spcBef>
              <a:spcAft>
                <a:spcPts val="0"/>
              </a:spcAft>
              <a:buClr>
                <a:schemeClr val="dk1"/>
              </a:buClr>
              <a:buSzPts val="9000"/>
              <a:buFont typeface="Aldrich"/>
              <a:buNone/>
              <a:defRPr sz="6500"/>
            </a:lvl1pPr>
            <a:lvl2pPr lvl="1"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cxnSp>
        <p:nvCxnSpPr>
          <p:cNvPr id="13" name="Google Shape;13;p2"/>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0 Timeline">
  <p:cSld name="CUSTOM_14">
    <p:spTree>
      <p:nvGrpSpPr>
        <p:cNvPr id="64" name="Shape 64"/>
        <p:cNvGrpSpPr/>
        <p:nvPr/>
      </p:nvGrpSpPr>
      <p:grpSpPr>
        <a:xfrm>
          <a:off x="0" y="0"/>
          <a:ext cx="0" cy="0"/>
          <a:chOff x="0" y="0"/>
          <a:chExt cx="0" cy="0"/>
        </a:xfrm>
      </p:grpSpPr>
      <p:sp>
        <p:nvSpPr>
          <p:cNvPr id="65" name="Google Shape;65;p11"/>
          <p:cNvSpPr txBox="1"/>
          <p:nvPr>
            <p:ph type="subTitle" idx="1"/>
          </p:nvPr>
        </p:nvSpPr>
        <p:spPr>
          <a:xfrm>
            <a:off x="415600"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6" name="Google Shape;66;p11"/>
          <p:cNvSpPr txBox="1"/>
          <p:nvPr>
            <p:ph type="subTitle" idx="2"/>
          </p:nvPr>
        </p:nvSpPr>
        <p:spPr>
          <a:xfrm>
            <a:off x="2775377"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7" name="Google Shape;67;p11"/>
          <p:cNvSpPr txBox="1"/>
          <p:nvPr>
            <p:ph type="subTitle" idx="3"/>
          </p:nvPr>
        </p:nvSpPr>
        <p:spPr>
          <a:xfrm>
            <a:off x="5135153"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8" name="Google Shape;68;p11"/>
          <p:cNvSpPr txBox="1"/>
          <p:nvPr>
            <p:ph type="subTitle" idx="4"/>
          </p:nvPr>
        </p:nvSpPr>
        <p:spPr>
          <a:xfrm>
            <a:off x="7494930"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9" name="Google Shape;69;p11"/>
          <p:cNvSpPr txBox="1"/>
          <p:nvPr>
            <p:ph type="subTitle" idx="5"/>
          </p:nvPr>
        </p:nvSpPr>
        <p:spPr>
          <a:xfrm>
            <a:off x="9854707"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70" name="Google Shape;70;p11"/>
          <p:cNvSpPr txBox="1"/>
          <p:nvPr>
            <p:ph type="title"/>
          </p:nvPr>
        </p:nvSpPr>
        <p:spPr>
          <a:xfrm>
            <a:off x="415600" y="821975"/>
            <a:ext cx="114369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71" name="Google Shape;71;p11"/>
          <p:cNvSpPr txBox="1"/>
          <p:nvPr>
            <p:ph type="body" idx="6"/>
          </p:nvPr>
        </p:nvSpPr>
        <p:spPr>
          <a:xfrm>
            <a:off x="415600" y="3503450"/>
            <a:ext cx="1997700" cy="1656000"/>
          </a:xfrm>
          <a:prstGeom prst="rect">
            <a:avLst/>
          </a:prstGeom>
        </p:spPr>
        <p:txBody>
          <a:bodyPr spcFirstLastPara="1" wrap="square" lIns="121900" tIns="121900" rIns="121900" bIns="121900" anchor="t" anchorCtr="0">
            <a:noAutofit/>
          </a:bodyPr>
          <a:lstStyle>
            <a:lvl1pPr marL="457200" lvl="0" indent="-330200" algn="ctr">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p:txBody>
      </p:sp>
      <p:sp>
        <p:nvSpPr>
          <p:cNvPr id="72" name="Google Shape;72;p11"/>
          <p:cNvSpPr txBox="1"/>
          <p:nvPr>
            <p:ph type="body" idx="7"/>
          </p:nvPr>
        </p:nvSpPr>
        <p:spPr>
          <a:xfrm>
            <a:off x="2775375"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3" name="Google Shape;73;p11"/>
          <p:cNvSpPr txBox="1"/>
          <p:nvPr>
            <p:ph type="body" idx="8"/>
          </p:nvPr>
        </p:nvSpPr>
        <p:spPr>
          <a:xfrm>
            <a:off x="5135150"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4" name="Google Shape;74;p11"/>
          <p:cNvSpPr txBox="1"/>
          <p:nvPr>
            <p:ph type="body" idx="9"/>
          </p:nvPr>
        </p:nvSpPr>
        <p:spPr>
          <a:xfrm>
            <a:off x="7494925"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5" name="Google Shape;75;p11"/>
          <p:cNvSpPr txBox="1"/>
          <p:nvPr>
            <p:ph type="body" idx="13"/>
          </p:nvPr>
        </p:nvSpPr>
        <p:spPr>
          <a:xfrm>
            <a:off x="9854700"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1 Title and text left">
  <p:cSld name="CUSTOM_15">
    <p:spTree>
      <p:nvGrpSpPr>
        <p:cNvPr id="76" name="Shape 76"/>
        <p:cNvGrpSpPr/>
        <p:nvPr/>
      </p:nvGrpSpPr>
      <p:grpSpPr>
        <a:xfrm>
          <a:off x="0" y="0"/>
          <a:ext cx="0" cy="0"/>
          <a:chOff x="0" y="0"/>
          <a:chExt cx="0" cy="0"/>
        </a:xfrm>
      </p:grpSpPr>
      <p:sp>
        <p:nvSpPr>
          <p:cNvPr id="77" name="Google Shape;77;p12"/>
          <p:cNvSpPr txBox="1"/>
          <p:nvPr>
            <p:ph type="title"/>
          </p:nvPr>
        </p:nvSpPr>
        <p:spPr>
          <a:xfrm>
            <a:off x="1528225" y="1981100"/>
            <a:ext cx="5219400" cy="12642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78" name="Google Shape;78;p12"/>
          <p:cNvSpPr txBox="1"/>
          <p:nvPr>
            <p:ph type="body" idx="1"/>
          </p:nvPr>
        </p:nvSpPr>
        <p:spPr>
          <a:xfrm>
            <a:off x="1528319" y="3438950"/>
            <a:ext cx="5219400" cy="17025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cxnSp>
        <p:nvCxnSpPr>
          <p:cNvPr id="79" name="Google Shape;79;p12"/>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2 Title and text right">
  <p:cSld name="CUSTOM_16">
    <p:spTree>
      <p:nvGrpSpPr>
        <p:cNvPr id="80" name="Shape 80"/>
        <p:cNvGrpSpPr/>
        <p:nvPr/>
      </p:nvGrpSpPr>
      <p:grpSpPr>
        <a:xfrm>
          <a:off x="0" y="0"/>
          <a:ext cx="0" cy="0"/>
          <a:chOff x="0" y="0"/>
          <a:chExt cx="0" cy="0"/>
        </a:xfrm>
      </p:grpSpPr>
      <p:sp>
        <p:nvSpPr>
          <p:cNvPr id="81" name="Google Shape;81;p13"/>
          <p:cNvSpPr txBox="1"/>
          <p:nvPr>
            <p:ph type="title"/>
          </p:nvPr>
        </p:nvSpPr>
        <p:spPr>
          <a:xfrm>
            <a:off x="5376199" y="2122000"/>
            <a:ext cx="5061300" cy="12429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82" name="Google Shape;82;p13"/>
          <p:cNvSpPr txBox="1"/>
          <p:nvPr>
            <p:ph type="body" idx="1"/>
          </p:nvPr>
        </p:nvSpPr>
        <p:spPr>
          <a:xfrm>
            <a:off x="5376290" y="3503650"/>
            <a:ext cx="5061300" cy="1702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83" name="Google Shape;83;p13"/>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3 Just title">
  <p:cSld name="CUSTOM_22">
    <p:spTree>
      <p:nvGrpSpPr>
        <p:cNvPr id="84" name="Shape 84"/>
        <p:cNvGrpSpPr/>
        <p:nvPr/>
      </p:nvGrpSpPr>
      <p:grpSpPr>
        <a:xfrm>
          <a:off x="0" y="0"/>
          <a:ext cx="0" cy="0"/>
          <a:chOff x="0" y="0"/>
          <a:chExt cx="0" cy="0"/>
        </a:xfrm>
      </p:grpSpPr>
      <p:sp>
        <p:nvSpPr>
          <p:cNvPr id="85" name="Google Shape;85;p14"/>
          <p:cNvSpPr txBox="1"/>
          <p:nvPr>
            <p:ph type="title"/>
          </p:nvPr>
        </p:nvSpPr>
        <p:spPr>
          <a:xfrm>
            <a:off x="415650" y="421101"/>
            <a:ext cx="11360700" cy="991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4 Certificate">
  <p:cSld name="CUSTOM_23">
    <p:spTree>
      <p:nvGrpSpPr>
        <p:cNvPr id="86" name="Shape 86"/>
        <p:cNvGrpSpPr/>
        <p:nvPr/>
      </p:nvGrpSpPr>
      <p:grpSpPr>
        <a:xfrm>
          <a:off x="0" y="0"/>
          <a:ext cx="0" cy="0"/>
          <a:chOff x="0" y="0"/>
          <a:chExt cx="0" cy="0"/>
        </a:xfrm>
      </p:grpSpPr>
      <p:sp>
        <p:nvSpPr>
          <p:cNvPr id="87" name="Google Shape;87;p15"/>
          <p:cNvSpPr txBox="1"/>
          <p:nvPr>
            <p:ph type="title"/>
          </p:nvPr>
        </p:nvSpPr>
        <p:spPr>
          <a:xfrm>
            <a:off x="415650" y="712714"/>
            <a:ext cx="11360700" cy="9774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65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p:txBody>
      </p:sp>
      <p:sp>
        <p:nvSpPr>
          <p:cNvPr id="88" name="Google Shape;88;p15"/>
          <p:cNvSpPr txBox="1"/>
          <p:nvPr>
            <p:ph type="subTitle" idx="1"/>
          </p:nvPr>
        </p:nvSpPr>
        <p:spPr>
          <a:xfrm>
            <a:off x="2187000" y="2682871"/>
            <a:ext cx="7818000" cy="6351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6000"/>
              <a:buNone/>
              <a:defRPr sz="5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cxnSp>
        <p:nvCxnSpPr>
          <p:cNvPr id="89" name="Google Shape;89;p15"/>
          <p:cNvCxnSpPr/>
          <p:nvPr/>
        </p:nvCxnSpPr>
        <p:spPr>
          <a:xfrm>
            <a:off x="1783800" y="3262113"/>
            <a:ext cx="8624400" cy="0"/>
          </a:xfrm>
          <a:prstGeom prst="straightConnector1">
            <a:avLst/>
          </a:prstGeom>
          <a:noFill/>
          <a:ln w="9525" cap="flat" cmpd="sng">
            <a:solidFill>
              <a:schemeClr val="dk2"/>
            </a:solidFill>
            <a:prstDash val="solid"/>
            <a:round/>
            <a:headEnd type="none" w="med" len="med"/>
            <a:tailEnd type="none" w="med" len="med"/>
          </a:ln>
        </p:spPr>
      </p:cxnSp>
      <p:sp>
        <p:nvSpPr>
          <p:cNvPr id="90" name="Google Shape;90;p15"/>
          <p:cNvSpPr txBox="1"/>
          <p:nvPr>
            <p:ph type="subTitle" idx="2"/>
          </p:nvPr>
        </p:nvSpPr>
        <p:spPr>
          <a:xfrm>
            <a:off x="3914250" y="3585963"/>
            <a:ext cx="4363500" cy="2982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91" name="Google Shape;91;p15"/>
          <p:cNvSpPr txBox="1"/>
          <p:nvPr>
            <p:ph type="title" idx="3"/>
          </p:nvPr>
        </p:nvSpPr>
        <p:spPr>
          <a:xfrm>
            <a:off x="415650" y="3932264"/>
            <a:ext cx="11360700" cy="9774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4000"/>
              <a:buNone/>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
        <p:nvSpPr>
          <p:cNvPr id="92" name="Google Shape;92;p15"/>
          <p:cNvSpPr txBox="1"/>
          <p:nvPr>
            <p:ph type="subTitle" idx="4"/>
          </p:nvPr>
        </p:nvSpPr>
        <p:spPr>
          <a:xfrm>
            <a:off x="3914250" y="4957563"/>
            <a:ext cx="43635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a:lvl2pPr>
            <a:lvl3pPr lvl="2" rtl="0">
              <a:spcBef>
                <a:spcPts val="2100"/>
              </a:spcBef>
              <a:spcAft>
                <a:spcPts val="0"/>
              </a:spcAft>
              <a:buSzPts val="1900"/>
              <a:buNone/>
              <a:defRPr/>
            </a:lvl3pPr>
            <a:lvl4pPr lvl="3" rtl="0">
              <a:spcBef>
                <a:spcPts val="2100"/>
              </a:spcBef>
              <a:spcAft>
                <a:spcPts val="0"/>
              </a:spcAft>
              <a:buSzPts val="1900"/>
              <a:buNone/>
              <a:defRPr/>
            </a:lvl4pPr>
            <a:lvl5pPr lvl="4" rtl="0">
              <a:spcBef>
                <a:spcPts val="2100"/>
              </a:spcBef>
              <a:spcAft>
                <a:spcPts val="0"/>
              </a:spcAft>
              <a:buSzPts val="1900"/>
              <a:buNone/>
              <a:defRPr/>
            </a:lvl5pPr>
            <a:lvl6pPr lvl="5" rtl="0">
              <a:spcBef>
                <a:spcPts val="2100"/>
              </a:spcBef>
              <a:spcAft>
                <a:spcPts val="0"/>
              </a:spcAft>
              <a:buSzPts val="1900"/>
              <a:buNone/>
              <a:defRPr/>
            </a:lvl6pPr>
            <a:lvl7pPr lvl="6" rtl="0">
              <a:spcBef>
                <a:spcPts val="2100"/>
              </a:spcBef>
              <a:spcAft>
                <a:spcPts val="0"/>
              </a:spcAft>
              <a:buSzPts val="1900"/>
              <a:buNone/>
              <a:defRPr/>
            </a:lvl7pPr>
            <a:lvl8pPr lvl="7" rtl="0">
              <a:spcBef>
                <a:spcPts val="2100"/>
              </a:spcBef>
              <a:spcAft>
                <a:spcPts val="0"/>
              </a:spcAft>
              <a:buSzPts val="1900"/>
              <a:buNone/>
              <a:defRPr/>
            </a:lvl8pPr>
            <a:lvl9pPr lvl="8" rtl="0">
              <a:spcBef>
                <a:spcPts val="2100"/>
              </a:spcBef>
              <a:spcAft>
                <a:spcPts val="2100"/>
              </a:spcAft>
              <a:buSzPts val="1900"/>
              <a:buNone/>
              <a:defRPr/>
            </a:lvl9pPr>
          </a:lstStyle>
          <a:p/>
        </p:txBody>
      </p:sp>
      <p:grpSp>
        <p:nvGrpSpPr>
          <p:cNvPr id="93" name="Google Shape;93;p15"/>
          <p:cNvGrpSpPr/>
          <p:nvPr/>
        </p:nvGrpSpPr>
        <p:grpSpPr>
          <a:xfrm>
            <a:off x="996863" y="5847088"/>
            <a:ext cx="10198275" cy="0"/>
            <a:chOff x="1007625" y="5986750"/>
            <a:chExt cx="10198275" cy="0"/>
          </a:xfrm>
        </p:grpSpPr>
        <p:cxnSp>
          <p:nvCxnSpPr>
            <p:cNvPr id="94" name="Google Shape;94;p15"/>
            <p:cNvCxnSpPr/>
            <p:nvPr/>
          </p:nvCxnSpPr>
          <p:spPr>
            <a:xfrm>
              <a:off x="1007625" y="5986750"/>
              <a:ext cx="2986500" cy="0"/>
            </a:xfrm>
            <a:prstGeom prst="straightConnector1">
              <a:avLst/>
            </a:prstGeom>
            <a:noFill/>
            <a:ln w="9525" cap="flat" cmpd="sng">
              <a:solidFill>
                <a:srgbClr val="434343"/>
              </a:solidFill>
              <a:prstDash val="solid"/>
              <a:round/>
              <a:headEnd type="none" w="med" len="med"/>
              <a:tailEnd type="none" w="med" len="med"/>
            </a:ln>
          </p:spPr>
        </p:cxnSp>
        <p:cxnSp>
          <p:nvCxnSpPr>
            <p:cNvPr id="95" name="Google Shape;95;p15"/>
            <p:cNvCxnSpPr/>
            <p:nvPr/>
          </p:nvCxnSpPr>
          <p:spPr>
            <a:xfrm>
              <a:off x="8219400" y="5986750"/>
              <a:ext cx="2986500" cy="0"/>
            </a:xfrm>
            <a:prstGeom prst="straightConnector1">
              <a:avLst/>
            </a:prstGeom>
            <a:noFill/>
            <a:ln w="9525" cap="flat" cmpd="sng">
              <a:solidFill>
                <a:srgbClr val="434343"/>
              </a:solidFill>
              <a:prstDash val="solid"/>
              <a:round/>
              <a:headEnd type="none" w="med" len="med"/>
              <a:tailEnd type="none" w="med" len="med"/>
            </a:ln>
          </p:spPr>
        </p:cxnSp>
      </p:grpSp>
      <p:sp>
        <p:nvSpPr>
          <p:cNvPr id="96" name="Google Shape;96;p15"/>
          <p:cNvSpPr txBox="1"/>
          <p:nvPr>
            <p:ph type="subTitle" idx="5"/>
          </p:nvPr>
        </p:nvSpPr>
        <p:spPr>
          <a:xfrm>
            <a:off x="996875" y="58470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sz="1600"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7" name="Google Shape;97;p15"/>
          <p:cNvSpPr txBox="1"/>
          <p:nvPr>
            <p:ph type="subTitle" idx="6"/>
          </p:nvPr>
        </p:nvSpPr>
        <p:spPr>
          <a:xfrm>
            <a:off x="8214050" y="58470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sz="1600"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8" name="Google Shape;98;p15"/>
          <p:cNvSpPr txBox="1"/>
          <p:nvPr>
            <p:ph type="subTitle" idx="7"/>
          </p:nvPr>
        </p:nvSpPr>
        <p:spPr>
          <a:xfrm>
            <a:off x="996875" y="55488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9" name="Google Shape;99;p15"/>
          <p:cNvSpPr txBox="1"/>
          <p:nvPr>
            <p:ph type="subTitle" idx="8"/>
          </p:nvPr>
        </p:nvSpPr>
        <p:spPr>
          <a:xfrm>
            <a:off x="8214050" y="55488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cxnSp>
        <p:nvCxnSpPr>
          <p:cNvPr id="100" name="Google Shape;100;p15"/>
          <p:cNvCxnSpPr/>
          <p:nvPr/>
        </p:nvCxnSpPr>
        <p:spPr>
          <a:xfrm rot="10800000">
            <a:off x="497850" y="2879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01" name="Google Shape;101;p15"/>
          <p:cNvCxnSpPr/>
          <p:nvPr/>
        </p:nvCxnSpPr>
        <p:spPr>
          <a:xfrm rot="10800000">
            <a:off x="497850" y="65363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02" name="Shape 102"/>
        <p:cNvGrpSpPr/>
        <p:nvPr/>
      </p:nvGrpSpPr>
      <p:grpSpPr>
        <a:xfrm>
          <a:off x="0" y="0"/>
          <a:ext cx="0" cy="0"/>
          <a:chOff x="0" y="0"/>
          <a:chExt cx="0" cy="0"/>
        </a:xfrm>
      </p:grpSpPr>
      <p:grpSp>
        <p:nvGrpSpPr>
          <p:cNvPr id="103" name="Google Shape;103;p16"/>
          <p:cNvGrpSpPr/>
          <p:nvPr/>
        </p:nvGrpSpPr>
        <p:grpSpPr>
          <a:xfrm>
            <a:off x="0" y="0"/>
            <a:ext cx="12192000" cy="6858000"/>
            <a:chOff x="0" y="0"/>
            <a:chExt cx="12192000" cy="6858000"/>
          </a:xfrm>
        </p:grpSpPr>
        <p:sp>
          <p:nvSpPr>
            <p:cNvPr id="104" name="Google Shape;104;p16"/>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6"/>
            <p:cNvSpPr txBox="1"/>
            <p:nvPr/>
          </p:nvSpPr>
          <p:spPr>
            <a:xfrm>
              <a:off x="463500" y="2858044"/>
              <a:ext cx="8956500" cy="38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600" b="1">
                  <a:solidFill>
                    <a:srgbClr val="3F3F3F"/>
                  </a:solidFill>
                  <a:latin typeface="Poppins" panose="00000400000000000000"/>
                  <a:ea typeface="Poppins" panose="00000400000000000000"/>
                  <a:cs typeface="Poppins" panose="00000400000000000000"/>
                  <a:sym typeface="Poppins" panose="00000400000000000000"/>
                </a:rPr>
                <a:t>Free </a:t>
              </a:r>
              <a:r>
                <a:rPr lang="en-GB" sz="3600">
                  <a:solidFill>
                    <a:srgbClr val="3F3F3F"/>
                  </a:solidFill>
                  <a:latin typeface="Poppins" panose="00000400000000000000"/>
                  <a:ea typeface="Poppins" panose="00000400000000000000"/>
                  <a:cs typeface="Poppins" panose="00000400000000000000"/>
                  <a:sym typeface="Poppins" panose="00000400000000000000"/>
                </a:rPr>
                <a:t>themes and templates for </a:t>
              </a:r>
              <a:r>
                <a:rPr lang="en-GB" sz="3600" b="1">
                  <a:solidFill>
                    <a:srgbClr val="3F3F3F"/>
                  </a:solidFill>
                  <a:latin typeface="Poppins" panose="00000400000000000000"/>
                  <a:ea typeface="Poppins" panose="00000400000000000000"/>
                  <a:cs typeface="Poppins" panose="00000400000000000000"/>
                  <a:sym typeface="Poppins" panose="00000400000000000000"/>
                </a:rPr>
                <a:t>Google Slides</a:t>
              </a:r>
              <a:r>
                <a:rPr lang="en-GB" sz="3600">
                  <a:solidFill>
                    <a:srgbClr val="3F3F3F"/>
                  </a:solidFill>
                  <a:latin typeface="Poppins" panose="00000400000000000000"/>
                  <a:ea typeface="Poppins" panose="00000400000000000000"/>
                  <a:cs typeface="Poppins" panose="00000400000000000000"/>
                  <a:sym typeface="Poppins" panose="00000400000000000000"/>
                </a:rPr>
                <a:t> or </a:t>
              </a:r>
              <a:r>
                <a:rPr lang="en-GB" sz="3600" b="1">
                  <a:solidFill>
                    <a:srgbClr val="3F3F3F"/>
                  </a:solidFill>
                  <a:latin typeface="Poppins" panose="00000400000000000000"/>
                  <a:ea typeface="Poppins" panose="00000400000000000000"/>
                  <a:cs typeface="Poppins" panose="00000400000000000000"/>
                  <a:sym typeface="Poppins" panose="00000400000000000000"/>
                </a:rPr>
                <a:t>PowerPoint</a:t>
              </a:r>
              <a:endParaRPr sz="3600" b="1">
                <a:solidFill>
                  <a:srgbClr val="3F3F3F"/>
                </a:solidFill>
                <a:latin typeface="Poppins" panose="00000400000000000000"/>
                <a:ea typeface="Poppins" panose="00000400000000000000"/>
                <a:cs typeface="Poppins" panose="00000400000000000000"/>
                <a:sym typeface="Poppins" panose="00000400000000000000"/>
              </a:endParaRPr>
            </a:p>
            <a:p>
              <a:pPr marL="0" marR="0" lvl="0" indent="0" algn="l" rtl="0">
                <a:spcBef>
                  <a:spcPts val="0"/>
                </a:spcBef>
                <a:spcAft>
                  <a:spcPts val="0"/>
                </a:spcAft>
                <a:buNone/>
              </a:pPr>
              <a:endParaRPr sz="3600" b="1">
                <a:solidFill>
                  <a:srgbClr val="3F3F3F"/>
                </a:solidFill>
                <a:latin typeface="Poppins" panose="00000400000000000000"/>
                <a:ea typeface="Poppins" panose="00000400000000000000"/>
                <a:cs typeface="Poppins" panose="00000400000000000000"/>
                <a:sym typeface="Poppins" panose="00000400000000000000"/>
              </a:endParaRPr>
            </a:p>
            <a:p>
              <a:pPr marL="0" marR="0" lvl="0" indent="0" algn="l" rtl="0">
                <a:spcBef>
                  <a:spcPts val="0"/>
                </a:spcBef>
                <a:spcAft>
                  <a:spcPts val="0"/>
                </a:spcAft>
                <a:buNone/>
              </a:pPr>
              <a:endParaRPr sz="3600" b="1">
                <a:solidFill>
                  <a:srgbClr val="3F3F3F"/>
                </a:solidFill>
                <a:latin typeface="Poppins" panose="00000400000000000000"/>
                <a:ea typeface="Poppins" panose="00000400000000000000"/>
                <a:cs typeface="Poppins" panose="00000400000000000000"/>
                <a:sym typeface="Poppins" panose="00000400000000000000"/>
              </a:endParaRPr>
            </a:p>
            <a:p>
              <a:pPr marL="0" marR="0" lvl="0" indent="0" algn="l" rtl="0">
                <a:spcBef>
                  <a:spcPts val="0"/>
                </a:spcBef>
                <a:spcAft>
                  <a:spcPts val="0"/>
                </a:spcAft>
                <a:buNone/>
              </a:pPr>
              <a:r>
                <a:rPr lang="en-GB" sz="3000" b="1">
                  <a:solidFill>
                    <a:srgbClr val="FFCB25"/>
                  </a:solidFill>
                  <a:latin typeface="Poppins" panose="00000400000000000000"/>
                  <a:ea typeface="Poppins" panose="00000400000000000000"/>
                  <a:cs typeface="Poppins" panose="00000400000000000000"/>
                  <a:sym typeface="Poppins" panose="00000400000000000000"/>
                </a:rPr>
                <a:t>NOT to be sold as is or modified!</a:t>
              </a:r>
              <a:endParaRPr sz="3000" b="1">
                <a:solidFill>
                  <a:srgbClr val="FFCB25"/>
                </a:solidFill>
                <a:latin typeface="Poppins" panose="00000400000000000000"/>
                <a:ea typeface="Poppins" panose="00000400000000000000"/>
                <a:cs typeface="Poppins" panose="00000400000000000000"/>
                <a:sym typeface="Poppins" panose="00000400000000000000"/>
              </a:endParaRPr>
            </a:p>
            <a:p>
              <a:pPr marL="0" lvl="0" indent="0" algn="l" rtl="0">
                <a:spcBef>
                  <a:spcPts val="0"/>
                </a:spcBef>
                <a:spcAft>
                  <a:spcPts val="0"/>
                </a:spcAft>
                <a:buNone/>
              </a:pPr>
              <a:r>
                <a:rPr lang="en-GB" sz="2700">
                  <a:solidFill>
                    <a:srgbClr val="3F3F3F"/>
                  </a:solidFill>
                  <a:latin typeface="Poppins" panose="00000400000000000000"/>
                  <a:ea typeface="Poppins" panose="00000400000000000000"/>
                  <a:cs typeface="Poppins" panose="00000400000000000000"/>
                  <a:sym typeface="Poppins" panose="00000400000000000000"/>
                </a:rPr>
                <a:t>Read </a:t>
              </a:r>
              <a:r>
                <a:rPr lang="en-GB" sz="2700" u="sng">
                  <a:solidFill>
                    <a:srgbClr val="3F3F3F"/>
                  </a:solidFill>
                  <a:latin typeface="Poppins" panose="00000400000000000000"/>
                  <a:ea typeface="Poppins" panose="00000400000000000000"/>
                  <a:cs typeface="Poppins" panose="00000400000000000000"/>
                  <a:sym typeface="Poppins" panose="00000400000000000000"/>
                  <a:hlinkClick r:id="rId2"/>
                </a:rPr>
                <a:t>FAQ</a:t>
              </a:r>
              <a:r>
                <a:rPr lang="en-GB" sz="4400" b="1">
                  <a:solidFill>
                    <a:srgbClr val="FFCB25"/>
                  </a:solidFill>
                  <a:latin typeface="Poppins" panose="00000400000000000000"/>
                  <a:ea typeface="Poppins" panose="00000400000000000000"/>
                  <a:cs typeface="Poppins" panose="00000400000000000000"/>
                  <a:sym typeface="Poppins" panose="00000400000000000000"/>
                </a:rPr>
                <a:t> </a:t>
              </a:r>
              <a:r>
                <a:rPr lang="en-GB" sz="2700">
                  <a:solidFill>
                    <a:srgbClr val="3F3F3F"/>
                  </a:solidFill>
                  <a:latin typeface="Poppins" panose="00000400000000000000"/>
                  <a:ea typeface="Poppins" panose="00000400000000000000"/>
                  <a:cs typeface="Poppins" panose="00000400000000000000"/>
                  <a:sym typeface="Poppins" panose="00000400000000000000"/>
                </a:rPr>
                <a:t>on slidesmania.com</a:t>
              </a:r>
              <a:endParaRPr sz="2700">
                <a:solidFill>
                  <a:srgbClr val="3F3F3F"/>
                </a:solidFill>
                <a:latin typeface="Poppins" panose="00000400000000000000"/>
                <a:ea typeface="Poppins" panose="00000400000000000000"/>
                <a:cs typeface="Poppins" panose="00000400000000000000"/>
                <a:sym typeface="Poppins" panose="00000400000000000000"/>
              </a:endParaRPr>
            </a:p>
            <a:p>
              <a:pPr marL="0" lvl="0" indent="0" algn="l" rtl="0">
                <a:spcBef>
                  <a:spcPts val="0"/>
                </a:spcBef>
                <a:spcAft>
                  <a:spcPts val="0"/>
                </a:spcAft>
                <a:buNone/>
              </a:pPr>
              <a:r>
                <a:rPr lang="en-GB" sz="2000">
                  <a:solidFill>
                    <a:srgbClr val="3F3F3F"/>
                  </a:solidFill>
                  <a:latin typeface="Poppins" panose="00000400000000000000"/>
                  <a:ea typeface="Poppins" panose="00000400000000000000"/>
                  <a:cs typeface="Poppins" panose="00000400000000000000"/>
                  <a:sym typeface="Poppins" panose="00000400000000000000"/>
                </a:rPr>
                <a:t>Do not remove the slidesmania.com text on the sides.</a:t>
              </a:r>
              <a:endParaRPr sz="2000">
                <a:solidFill>
                  <a:srgbClr val="3F3F3F"/>
                </a:solidFill>
                <a:latin typeface="Poppins" panose="00000400000000000000"/>
                <a:ea typeface="Poppins" panose="00000400000000000000"/>
                <a:cs typeface="Poppins" panose="00000400000000000000"/>
                <a:sym typeface="Poppins" panose="00000400000000000000"/>
              </a:endParaRPr>
            </a:p>
          </p:txBody>
        </p:sp>
        <p:cxnSp>
          <p:nvCxnSpPr>
            <p:cNvPr id="106" name="Google Shape;106;p16"/>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107" name="Google Shape;107;p16">
              <a:hlinkClick r:id="rId3"/>
            </p:cNvPr>
            <p:cNvPicPr preferRelativeResize="0"/>
            <p:nvPr/>
          </p:nvPicPr>
          <p:blipFill>
            <a:blip r:embed="rId4"/>
            <a:stretch>
              <a:fillRect/>
            </a:stretch>
          </p:blipFill>
          <p:spPr>
            <a:xfrm>
              <a:off x="8982558" y="5912306"/>
              <a:ext cx="713232" cy="637863"/>
            </a:xfrm>
            <a:prstGeom prst="rect">
              <a:avLst/>
            </a:prstGeom>
            <a:noFill/>
            <a:ln>
              <a:noFill/>
            </a:ln>
          </p:spPr>
        </p:pic>
        <p:pic>
          <p:nvPicPr>
            <p:cNvPr id="108" name="Google Shape;108;p16">
              <a:hlinkClick r:id="rId5"/>
            </p:cNvPr>
            <p:cNvPicPr preferRelativeResize="0"/>
            <p:nvPr/>
          </p:nvPicPr>
          <p:blipFill>
            <a:blip r:embed="rId6"/>
            <a:stretch>
              <a:fillRect/>
            </a:stretch>
          </p:blipFill>
          <p:spPr>
            <a:xfrm>
              <a:off x="9764428" y="5916798"/>
              <a:ext cx="708660" cy="628879"/>
            </a:xfrm>
            <a:prstGeom prst="rect">
              <a:avLst/>
            </a:prstGeom>
            <a:noFill/>
            <a:ln>
              <a:noFill/>
            </a:ln>
          </p:spPr>
        </p:pic>
        <p:pic>
          <p:nvPicPr>
            <p:cNvPr id="109" name="Google Shape;109;p16">
              <a:hlinkClick r:id="rId7"/>
            </p:cNvPr>
            <p:cNvPicPr preferRelativeResize="0"/>
            <p:nvPr/>
          </p:nvPicPr>
          <p:blipFill>
            <a:blip r:embed="rId8"/>
            <a:stretch>
              <a:fillRect/>
            </a:stretch>
          </p:blipFill>
          <p:spPr>
            <a:xfrm>
              <a:off x="10541715" y="5905569"/>
              <a:ext cx="612648" cy="624387"/>
            </a:xfrm>
            <a:prstGeom prst="rect">
              <a:avLst/>
            </a:prstGeom>
            <a:noFill/>
            <a:ln>
              <a:noFill/>
            </a:ln>
          </p:spPr>
        </p:pic>
        <p:pic>
          <p:nvPicPr>
            <p:cNvPr id="110" name="Google Shape;110;p16">
              <a:hlinkClick r:id="rId9"/>
            </p:cNvPr>
            <p:cNvPicPr preferRelativeResize="0"/>
            <p:nvPr/>
          </p:nvPicPr>
          <p:blipFill>
            <a:blip r:embed="rId10"/>
            <a:stretch>
              <a:fillRect/>
            </a:stretch>
          </p:blipFill>
          <p:spPr>
            <a:xfrm>
              <a:off x="11219049" y="5916799"/>
              <a:ext cx="699516" cy="601927"/>
            </a:xfrm>
            <a:prstGeom prst="rect">
              <a:avLst/>
            </a:prstGeom>
            <a:noFill/>
            <a:ln>
              <a:noFill/>
            </a:ln>
          </p:spPr>
        </p:pic>
        <p:sp>
          <p:nvSpPr>
            <p:cNvPr id="111" name="Google Shape;111;p16"/>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a:solidFill>
                    <a:srgbClr val="252525"/>
                  </a:solidFill>
                  <a:latin typeface="Homemade Apple" panose="02000000000000000000"/>
                  <a:ea typeface="Homemade Apple" panose="02000000000000000000"/>
                  <a:cs typeface="Homemade Apple" panose="02000000000000000000"/>
                  <a:sym typeface="Homemade Apple" panose="02000000000000000000"/>
                </a:rPr>
                <a:t>Sharing is caring!</a:t>
              </a:r>
              <a:endParaRPr sz="2400" b="1">
                <a:solidFill>
                  <a:srgbClr val="252525"/>
                </a:solidFill>
                <a:latin typeface="Homemade Apple" panose="02000000000000000000"/>
                <a:ea typeface="Homemade Apple" panose="02000000000000000000"/>
                <a:cs typeface="Homemade Apple" panose="02000000000000000000"/>
                <a:sym typeface="Homemade Apple" panose="02000000000000000000"/>
              </a:endParaRPr>
            </a:p>
          </p:txBody>
        </p:sp>
      </p:grpSp>
      <p:pic>
        <p:nvPicPr>
          <p:cNvPr id="112" name="Google Shape;112;p16"/>
          <p:cNvPicPr preferRelativeResize="0"/>
          <p:nvPr/>
        </p:nvPicPr>
        <p:blipFill rotWithShape="1">
          <a:blip r:embed="rId11"/>
          <a:srcRect t="16256" b="20906"/>
          <a:stretch>
            <a:fillRect/>
          </a:stretch>
        </p:blipFill>
        <p:spPr>
          <a:xfrm>
            <a:off x="125075" y="493725"/>
            <a:ext cx="8239800" cy="207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4" name="Shape 14"/>
        <p:cNvGrpSpPr/>
        <p:nvPr/>
      </p:nvGrpSpPr>
      <p:grpSpPr>
        <a:xfrm>
          <a:off x="0" y="0"/>
          <a:ext cx="0" cy="0"/>
          <a:chOff x="0" y="0"/>
          <a:chExt cx="0" cy="0"/>
        </a:xfrm>
      </p:grpSpPr>
      <p:sp>
        <p:nvSpPr>
          <p:cNvPr id="15" name="Google Shape;15;p3"/>
          <p:cNvSpPr txBox="1"/>
          <p:nvPr>
            <p:ph type="title"/>
          </p:nvPr>
        </p:nvSpPr>
        <p:spPr>
          <a:xfrm>
            <a:off x="1252725" y="1833738"/>
            <a:ext cx="5322600" cy="13248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6" name="Google Shape;16;p3"/>
          <p:cNvSpPr txBox="1"/>
          <p:nvPr>
            <p:ph type="body" idx="1"/>
          </p:nvPr>
        </p:nvSpPr>
        <p:spPr>
          <a:xfrm>
            <a:off x="1252700" y="3238038"/>
            <a:ext cx="5322600" cy="2235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17" name="Google Shape;17;p3"/>
          <p:cNvSpPr/>
          <p:nvPr>
            <p:ph type="pic" idx="2"/>
          </p:nvPr>
        </p:nvSpPr>
        <p:spPr>
          <a:xfrm flipH="1">
            <a:off x="7208200" y="1633013"/>
            <a:ext cx="3731100" cy="3976500"/>
          </a:xfrm>
          <a:prstGeom prst="rect">
            <a:avLst/>
          </a:prstGeom>
          <a:noFill/>
          <a:ln>
            <a:noFill/>
          </a:ln>
        </p:spPr>
      </p:sp>
      <p:cxnSp>
        <p:nvCxnSpPr>
          <p:cNvPr id="18" name="Google Shape;18;p3"/>
          <p:cNvCxnSpPr/>
          <p:nvPr/>
        </p:nvCxnSpPr>
        <p:spPr>
          <a:xfrm rot="10800000">
            <a:off x="497850" y="5609513"/>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9" name="Google Shape;19;p3"/>
          <p:cNvCxnSpPr/>
          <p:nvPr/>
        </p:nvCxnSpPr>
        <p:spPr>
          <a:xfrm rot="10800000">
            <a:off x="497850" y="1248488"/>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Six columns">
  <p:cSld name="CUSTOM_2">
    <p:spTree>
      <p:nvGrpSpPr>
        <p:cNvPr id="20" name="Shape 20"/>
        <p:cNvGrpSpPr/>
        <p:nvPr/>
      </p:nvGrpSpPr>
      <p:grpSpPr>
        <a:xfrm>
          <a:off x="0" y="0"/>
          <a:ext cx="0" cy="0"/>
          <a:chOff x="0" y="0"/>
          <a:chExt cx="0" cy="0"/>
        </a:xfrm>
      </p:grpSpPr>
      <p:sp>
        <p:nvSpPr>
          <p:cNvPr id="21" name="Google Shape;21;p4"/>
          <p:cNvSpPr txBox="1"/>
          <p:nvPr>
            <p:ph type="title"/>
          </p:nvPr>
        </p:nvSpPr>
        <p:spPr>
          <a:xfrm>
            <a:off x="490775" y="751875"/>
            <a:ext cx="11210400" cy="7635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2" name="Google Shape;22;p4"/>
          <p:cNvSpPr txBox="1"/>
          <p:nvPr>
            <p:ph type="body" idx="1"/>
          </p:nvPr>
        </p:nvSpPr>
        <p:spPr>
          <a:xfrm>
            <a:off x="2993825" y="2894770"/>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3" name="Google Shape;23;p4"/>
          <p:cNvSpPr txBox="1"/>
          <p:nvPr>
            <p:ph type="body" idx="2"/>
          </p:nvPr>
        </p:nvSpPr>
        <p:spPr>
          <a:xfrm>
            <a:off x="7332750" y="2894770"/>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4" name="Google Shape;24;p4"/>
          <p:cNvSpPr txBox="1"/>
          <p:nvPr>
            <p:ph type="body" idx="3"/>
          </p:nvPr>
        </p:nvSpPr>
        <p:spPr>
          <a:xfrm>
            <a:off x="7332725" y="4913329"/>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5" name="Google Shape;25;p4"/>
          <p:cNvSpPr txBox="1"/>
          <p:nvPr>
            <p:ph type="title" idx="4"/>
          </p:nvPr>
        </p:nvSpPr>
        <p:spPr>
          <a:xfrm>
            <a:off x="2993825" y="2199000"/>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6" name="Google Shape;26;p4"/>
          <p:cNvSpPr txBox="1"/>
          <p:nvPr>
            <p:ph type="title" idx="5"/>
          </p:nvPr>
        </p:nvSpPr>
        <p:spPr>
          <a:xfrm>
            <a:off x="7332750" y="2199000"/>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7" name="Google Shape;27;p4"/>
          <p:cNvSpPr txBox="1"/>
          <p:nvPr>
            <p:ph type="title" idx="6"/>
          </p:nvPr>
        </p:nvSpPr>
        <p:spPr>
          <a:xfrm>
            <a:off x="7332725" y="4217559"/>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8" name="Google Shape;28;p4"/>
          <p:cNvSpPr txBox="1"/>
          <p:nvPr>
            <p:ph type="body" idx="7"/>
          </p:nvPr>
        </p:nvSpPr>
        <p:spPr>
          <a:xfrm>
            <a:off x="2993825" y="491324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9" name="Google Shape;29;p4"/>
          <p:cNvSpPr txBox="1"/>
          <p:nvPr>
            <p:ph type="title" idx="8"/>
          </p:nvPr>
        </p:nvSpPr>
        <p:spPr>
          <a:xfrm>
            <a:off x="2993825" y="4217475"/>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cxnSp>
        <p:nvCxnSpPr>
          <p:cNvPr id="30" name="Google Shape;30;p4"/>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31" name="Google Shape;31;p4"/>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32" name="Shape 32"/>
        <p:cNvGrpSpPr/>
        <p:nvPr/>
      </p:nvGrpSpPr>
      <p:grpSpPr>
        <a:xfrm>
          <a:off x="0" y="0"/>
          <a:ext cx="0" cy="0"/>
          <a:chOff x="0" y="0"/>
          <a:chExt cx="0" cy="0"/>
        </a:xfrm>
      </p:grpSpPr>
      <p:sp>
        <p:nvSpPr>
          <p:cNvPr id="33" name="Google Shape;33;p5"/>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lvl1pPr marL="0" marR="0" lvl="0" indent="0" algn="ctr" rtl="0">
              <a:spcBef>
                <a:spcPts val="0"/>
              </a:spcBef>
              <a:spcAft>
                <a:spcPts val="0"/>
              </a:spcAft>
              <a:buClr>
                <a:schemeClr val="dk1"/>
              </a:buClr>
              <a:buSzPts val="6000"/>
              <a:buFont typeface="Aldrich"/>
              <a:buNone/>
              <a:defRPr sz="6000"/>
            </a:lvl1pPr>
            <a:lvl2pPr lvl="1"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34" name="Google Shape;34;p5"/>
          <p:cNvSpPr txBox="1"/>
          <p:nvPr>
            <p:ph type="body" idx="1"/>
          </p:nvPr>
        </p:nvSpPr>
        <p:spPr>
          <a:xfrm>
            <a:off x="589400" y="4649500"/>
            <a:ext cx="11104200" cy="7635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p:txBody>
      </p:sp>
      <p:cxnSp>
        <p:nvCxnSpPr>
          <p:cNvPr id="35" name="Google Shape;35;p5"/>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Two columns">
  <p:cSld name="CUSTOM_4">
    <p:spTree>
      <p:nvGrpSpPr>
        <p:cNvPr id="36" name="Shape 36"/>
        <p:cNvGrpSpPr/>
        <p:nvPr/>
      </p:nvGrpSpPr>
      <p:grpSpPr>
        <a:xfrm>
          <a:off x="0" y="0"/>
          <a:ext cx="0" cy="0"/>
          <a:chOff x="0" y="0"/>
          <a:chExt cx="0" cy="0"/>
        </a:xfrm>
      </p:grpSpPr>
      <p:sp>
        <p:nvSpPr>
          <p:cNvPr id="37" name="Google Shape;37;p6"/>
          <p:cNvSpPr txBox="1"/>
          <p:nvPr>
            <p:ph type="title"/>
          </p:nvPr>
        </p:nvSpPr>
        <p:spPr>
          <a:xfrm>
            <a:off x="873350" y="1171188"/>
            <a:ext cx="105519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38" name="Google Shape;38;p6"/>
          <p:cNvSpPr txBox="1"/>
          <p:nvPr>
            <p:ph type="body" idx="1"/>
          </p:nvPr>
        </p:nvSpPr>
        <p:spPr>
          <a:xfrm>
            <a:off x="873350" y="2382615"/>
            <a:ext cx="4960800" cy="2847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39" name="Google Shape;39;p6"/>
          <p:cNvSpPr txBox="1"/>
          <p:nvPr>
            <p:ph type="body" idx="2"/>
          </p:nvPr>
        </p:nvSpPr>
        <p:spPr>
          <a:xfrm>
            <a:off x="6464149" y="2371888"/>
            <a:ext cx="4961100" cy="2847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40" name="Google Shape;40;p6"/>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41" name="Google Shape;41;p6"/>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One column">
  <p:cSld name="CUSTOM_5">
    <p:spTree>
      <p:nvGrpSpPr>
        <p:cNvPr id="42" name="Shape 42"/>
        <p:cNvGrpSpPr/>
        <p:nvPr/>
      </p:nvGrpSpPr>
      <p:grpSpPr>
        <a:xfrm>
          <a:off x="0" y="0"/>
          <a:ext cx="0" cy="0"/>
          <a:chOff x="0" y="0"/>
          <a:chExt cx="0" cy="0"/>
        </a:xfrm>
      </p:grpSpPr>
      <p:sp>
        <p:nvSpPr>
          <p:cNvPr id="43" name="Google Shape;43;p7"/>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44" name="Google Shape;44;p7"/>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45" name="Google Shape;45;p7"/>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7 Big Title">
  <p:cSld name="CUSTOM_6">
    <p:spTree>
      <p:nvGrpSpPr>
        <p:cNvPr id="46" name="Shape 46"/>
        <p:cNvGrpSpPr/>
        <p:nvPr/>
      </p:nvGrpSpPr>
      <p:grpSpPr>
        <a:xfrm>
          <a:off x="0" y="0"/>
          <a:ext cx="0" cy="0"/>
          <a:chOff x="0" y="0"/>
          <a:chExt cx="0" cy="0"/>
        </a:xfrm>
      </p:grpSpPr>
      <p:sp>
        <p:nvSpPr>
          <p:cNvPr id="47" name="Google Shape;47;p8"/>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p:txBody>
      </p:sp>
      <p:sp>
        <p:nvSpPr>
          <p:cNvPr id="48" name="Google Shape;48;p8"/>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p:txBody>
      </p:sp>
      <p:cxnSp>
        <p:nvCxnSpPr>
          <p:cNvPr id="49" name="Google Shape;49;p8"/>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8 Three columns">
  <p:cSld name="CUSTOM_8_1">
    <p:spTree>
      <p:nvGrpSpPr>
        <p:cNvPr id="50" name="Shape 50"/>
        <p:cNvGrpSpPr/>
        <p:nvPr/>
      </p:nvGrpSpPr>
      <p:grpSpPr>
        <a:xfrm>
          <a:off x="0" y="0"/>
          <a:ext cx="0" cy="0"/>
          <a:chOff x="0" y="0"/>
          <a:chExt cx="0" cy="0"/>
        </a:xfrm>
      </p:grpSpPr>
      <p:sp>
        <p:nvSpPr>
          <p:cNvPr id="51" name="Google Shape;51;p9"/>
          <p:cNvSpPr txBox="1"/>
          <p:nvPr>
            <p:ph type="subTitle" idx="1"/>
          </p:nvPr>
        </p:nvSpPr>
        <p:spPr>
          <a:xfrm>
            <a:off x="1242302" y="3600000"/>
            <a:ext cx="26589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2" name="Google Shape;52;p9"/>
          <p:cNvSpPr txBox="1"/>
          <p:nvPr>
            <p:ph type="subTitle" idx="2"/>
          </p:nvPr>
        </p:nvSpPr>
        <p:spPr>
          <a:xfrm>
            <a:off x="4766552" y="3600000"/>
            <a:ext cx="26589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3" name="Google Shape;53;p9"/>
          <p:cNvSpPr txBox="1"/>
          <p:nvPr>
            <p:ph type="subTitle" idx="3"/>
          </p:nvPr>
        </p:nvSpPr>
        <p:spPr>
          <a:xfrm>
            <a:off x="8290802" y="3600000"/>
            <a:ext cx="26586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4" name="Google Shape;54;p9"/>
          <p:cNvSpPr txBox="1"/>
          <p:nvPr>
            <p:ph type="title"/>
          </p:nvPr>
        </p:nvSpPr>
        <p:spPr>
          <a:xfrm>
            <a:off x="1242300" y="934700"/>
            <a:ext cx="97074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55" name="Google Shape;55;p9"/>
          <p:cNvSpPr txBox="1"/>
          <p:nvPr>
            <p:ph type="body" idx="4"/>
          </p:nvPr>
        </p:nvSpPr>
        <p:spPr>
          <a:xfrm>
            <a:off x="1242300" y="4165707"/>
            <a:ext cx="2658900" cy="16641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56" name="Google Shape;56;p9"/>
          <p:cNvSpPr txBox="1"/>
          <p:nvPr>
            <p:ph type="body" idx="5"/>
          </p:nvPr>
        </p:nvSpPr>
        <p:spPr>
          <a:xfrm>
            <a:off x="4766550" y="4165707"/>
            <a:ext cx="2658900" cy="16608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57" name="Google Shape;57;p9"/>
          <p:cNvSpPr txBox="1"/>
          <p:nvPr>
            <p:ph type="body" idx="6"/>
          </p:nvPr>
        </p:nvSpPr>
        <p:spPr>
          <a:xfrm>
            <a:off x="8290800" y="4165707"/>
            <a:ext cx="2658900" cy="16608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cxnSp>
        <p:nvCxnSpPr>
          <p:cNvPr id="58" name="Google Shape;58;p9"/>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59" name="Google Shape;59;p9"/>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Text and Image">
  <p:cSld name="CUSTOM_9">
    <p:spTree>
      <p:nvGrpSpPr>
        <p:cNvPr id="60" name="Shape 60"/>
        <p:cNvGrpSpPr/>
        <p:nvPr/>
      </p:nvGrpSpPr>
      <p:grpSpPr>
        <a:xfrm>
          <a:off x="0" y="0"/>
          <a:ext cx="0" cy="0"/>
          <a:chOff x="0" y="0"/>
          <a:chExt cx="0" cy="0"/>
        </a:xfrm>
      </p:grpSpPr>
      <p:sp>
        <p:nvSpPr>
          <p:cNvPr id="61" name="Google Shape;61;p10"/>
          <p:cNvSpPr txBox="1"/>
          <p:nvPr>
            <p:ph type="title"/>
          </p:nvPr>
        </p:nvSpPr>
        <p:spPr>
          <a:xfrm>
            <a:off x="925500" y="1946013"/>
            <a:ext cx="5170500" cy="799200"/>
          </a:xfrm>
          <a:prstGeom prst="rect">
            <a:avLst/>
          </a:prstGeom>
        </p:spPr>
        <p:txBody>
          <a:bodyPr spcFirstLastPara="1" wrap="square" lIns="121900" tIns="121900" rIns="121900" bIns="121900" anchor="ctr" anchorCtr="0">
            <a:noAutofit/>
          </a:bodyPr>
          <a:lstStyle>
            <a:lvl1pPr lvl="0" rtl="0">
              <a:lnSpc>
                <a:spcPct val="80000"/>
              </a:lnSpc>
              <a:spcBef>
                <a:spcPts val="0"/>
              </a:spcBef>
              <a:spcAft>
                <a:spcPts val="0"/>
              </a:spcAft>
              <a:buSzPts val="6000"/>
              <a:buNone/>
              <a:defRPr/>
            </a:lvl1pPr>
            <a:lvl2pPr lvl="1" algn="r" rtl="0">
              <a:spcBef>
                <a:spcPts val="0"/>
              </a:spcBef>
              <a:spcAft>
                <a:spcPts val="0"/>
              </a:spcAft>
              <a:buSzPts val="15000"/>
              <a:buNone/>
              <a:defRPr sz="15000"/>
            </a:lvl2pPr>
            <a:lvl3pPr lvl="2" algn="r" rtl="0">
              <a:spcBef>
                <a:spcPts val="0"/>
              </a:spcBef>
              <a:spcAft>
                <a:spcPts val="0"/>
              </a:spcAft>
              <a:buSzPts val="15000"/>
              <a:buNone/>
              <a:defRPr sz="15000"/>
            </a:lvl3pPr>
            <a:lvl4pPr lvl="3" algn="r" rtl="0">
              <a:spcBef>
                <a:spcPts val="0"/>
              </a:spcBef>
              <a:spcAft>
                <a:spcPts val="0"/>
              </a:spcAft>
              <a:buSzPts val="15000"/>
              <a:buNone/>
              <a:defRPr sz="15000"/>
            </a:lvl4pPr>
            <a:lvl5pPr lvl="4" algn="r" rtl="0">
              <a:spcBef>
                <a:spcPts val="0"/>
              </a:spcBef>
              <a:spcAft>
                <a:spcPts val="0"/>
              </a:spcAft>
              <a:buSzPts val="15000"/>
              <a:buNone/>
              <a:defRPr sz="15000"/>
            </a:lvl5pPr>
            <a:lvl6pPr lvl="5" algn="r" rtl="0">
              <a:spcBef>
                <a:spcPts val="0"/>
              </a:spcBef>
              <a:spcAft>
                <a:spcPts val="0"/>
              </a:spcAft>
              <a:buSzPts val="15000"/>
              <a:buNone/>
              <a:defRPr sz="15000"/>
            </a:lvl6pPr>
            <a:lvl7pPr lvl="6" algn="r" rtl="0">
              <a:spcBef>
                <a:spcPts val="0"/>
              </a:spcBef>
              <a:spcAft>
                <a:spcPts val="0"/>
              </a:spcAft>
              <a:buSzPts val="15000"/>
              <a:buNone/>
              <a:defRPr sz="15000"/>
            </a:lvl7pPr>
            <a:lvl8pPr lvl="7" algn="r" rtl="0">
              <a:spcBef>
                <a:spcPts val="0"/>
              </a:spcBef>
              <a:spcAft>
                <a:spcPts val="0"/>
              </a:spcAft>
              <a:buSzPts val="15000"/>
              <a:buNone/>
              <a:defRPr sz="15000"/>
            </a:lvl8pPr>
            <a:lvl9pPr lvl="8" algn="r" rtl="0">
              <a:spcBef>
                <a:spcPts val="0"/>
              </a:spcBef>
              <a:spcAft>
                <a:spcPts val="0"/>
              </a:spcAft>
              <a:buSzPts val="15000"/>
              <a:buNone/>
              <a:defRPr sz="15000"/>
            </a:lvl9pPr>
          </a:lstStyle>
          <a:p/>
        </p:txBody>
      </p:sp>
      <p:sp>
        <p:nvSpPr>
          <p:cNvPr id="62" name="Google Shape;62;p10"/>
          <p:cNvSpPr txBox="1"/>
          <p:nvPr>
            <p:ph type="subTitle" idx="1"/>
          </p:nvPr>
        </p:nvSpPr>
        <p:spPr>
          <a:xfrm>
            <a:off x="439850" y="4343238"/>
            <a:ext cx="3875100" cy="7179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1800"/>
              <a:buNone/>
              <a:defRPr sz="1800"/>
            </a:lvl1pPr>
            <a:lvl2pPr lvl="1" algn="r" rtl="0">
              <a:spcBef>
                <a:spcPts val="2100"/>
              </a:spcBef>
              <a:spcAft>
                <a:spcPts val="0"/>
              </a:spcAft>
              <a:buSzPts val="1800"/>
              <a:buNone/>
              <a:defRPr sz="1800"/>
            </a:lvl2pPr>
            <a:lvl3pPr lvl="2" algn="r" rtl="0">
              <a:spcBef>
                <a:spcPts val="2100"/>
              </a:spcBef>
              <a:spcAft>
                <a:spcPts val="0"/>
              </a:spcAft>
              <a:buSzPts val="1800"/>
              <a:buNone/>
              <a:defRPr sz="1800"/>
            </a:lvl3pPr>
            <a:lvl4pPr lvl="3" algn="r" rtl="0">
              <a:spcBef>
                <a:spcPts val="2100"/>
              </a:spcBef>
              <a:spcAft>
                <a:spcPts val="0"/>
              </a:spcAft>
              <a:buSzPts val="1800"/>
              <a:buNone/>
              <a:defRPr sz="1800"/>
            </a:lvl4pPr>
            <a:lvl5pPr lvl="4" algn="r" rtl="0">
              <a:spcBef>
                <a:spcPts val="2100"/>
              </a:spcBef>
              <a:spcAft>
                <a:spcPts val="0"/>
              </a:spcAft>
              <a:buSzPts val="1800"/>
              <a:buNone/>
              <a:defRPr sz="1800"/>
            </a:lvl5pPr>
            <a:lvl6pPr lvl="5" algn="r" rtl="0">
              <a:spcBef>
                <a:spcPts val="2100"/>
              </a:spcBef>
              <a:spcAft>
                <a:spcPts val="0"/>
              </a:spcAft>
              <a:buSzPts val="1800"/>
              <a:buNone/>
              <a:defRPr sz="1800"/>
            </a:lvl6pPr>
            <a:lvl7pPr lvl="6" algn="r" rtl="0">
              <a:spcBef>
                <a:spcPts val="2100"/>
              </a:spcBef>
              <a:spcAft>
                <a:spcPts val="0"/>
              </a:spcAft>
              <a:buSzPts val="1800"/>
              <a:buNone/>
              <a:defRPr sz="1800"/>
            </a:lvl7pPr>
            <a:lvl8pPr lvl="7" algn="r" rtl="0">
              <a:spcBef>
                <a:spcPts val="2100"/>
              </a:spcBef>
              <a:spcAft>
                <a:spcPts val="0"/>
              </a:spcAft>
              <a:buSzPts val="1800"/>
              <a:buNone/>
              <a:defRPr sz="1800"/>
            </a:lvl8pPr>
            <a:lvl9pPr lvl="8" algn="r" rtl="0">
              <a:spcBef>
                <a:spcPts val="2100"/>
              </a:spcBef>
              <a:spcAft>
                <a:spcPts val="2100"/>
              </a:spcAft>
              <a:buSzPts val="1800"/>
              <a:buNone/>
              <a:defRPr sz="1800"/>
            </a:lvl9pPr>
          </a:lstStyle>
          <a:p/>
        </p:txBody>
      </p:sp>
      <p:sp>
        <p:nvSpPr>
          <p:cNvPr id="63" name="Google Shape;63;p10"/>
          <p:cNvSpPr/>
          <p:nvPr>
            <p:ph type="pic" idx="2"/>
          </p:nvPr>
        </p:nvSpPr>
        <p:spPr>
          <a:xfrm>
            <a:off x="4572000" y="1040950"/>
            <a:ext cx="6981900" cy="44769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1pPr>
            <a:lvl2pPr lvl="1">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2pPr>
            <a:lvl3pPr lvl="2">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3pPr>
            <a:lvl4pPr lvl="3">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4pPr>
            <a:lvl5pPr lvl="4">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5pPr>
            <a:lvl6pPr lvl="5">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6pPr>
            <a:lvl7pPr lvl="6">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7pPr>
            <a:lvl8pPr lvl="7">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8pPr>
            <a:lvl9pPr lvl="8">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9pPr>
          </a:lstStyle>
          <a:p/>
        </p:txBody>
      </p:sp>
      <p:sp>
        <p:nvSpPr>
          <p:cNvPr id="7" name="Google Shape;7;p1"/>
          <p:cNvSpPr txBox="1"/>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1pPr>
            <a:lvl2pPr marL="914400" lvl="1"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2pPr>
            <a:lvl3pPr marL="1371600" lvl="2"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3pPr>
            <a:lvl4pPr marL="1828800" lvl="3"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4pPr>
            <a:lvl5pPr marL="2286000" lvl="4"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5pPr>
            <a:lvl6pPr marL="2743200" lvl="5"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6pPr>
            <a:lvl7pPr marL="3200400" lvl="6"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7pPr>
            <a:lvl8pPr marL="3657600" lvl="7"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8pPr>
            <a:lvl9pPr marL="4114800" lvl="8" indent="-349250">
              <a:lnSpc>
                <a:spcPct val="115000"/>
              </a:lnSpc>
              <a:spcBef>
                <a:spcPts val="2100"/>
              </a:spcBef>
              <a:spcAft>
                <a:spcPts val="2100"/>
              </a:spcAft>
              <a:buClr>
                <a:schemeClr val="dk2"/>
              </a:buClr>
              <a:buSzPts val="1900"/>
              <a:buFont typeface="Antic Slab"/>
              <a:buChar char="■"/>
              <a:defRPr sz="1900" b="1">
                <a:solidFill>
                  <a:schemeClr val="dk2"/>
                </a:solidFill>
                <a:latin typeface="Antic Slab"/>
                <a:ea typeface="Antic Slab"/>
                <a:cs typeface="Antic Slab"/>
                <a:sym typeface="Antic Slab"/>
              </a:defRPr>
            </a:lvl9pPr>
          </a:lstStyle>
          <a:p/>
        </p:txBody>
      </p:sp>
      <p:sp>
        <p:nvSpPr>
          <p:cNvPr id="8" name="Google Shape;8;p1"/>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4.xml"/><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6.xml"/><Relationship Id="rId1" Type="http://schemas.openxmlformats.org/officeDocument/2006/relationships/tags" Target="../tags/tag2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8.xml"/><Relationship Id="rId1" Type="http://schemas.openxmlformats.org/officeDocument/2006/relationships/tags" Target="../tags/tag27.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tags" Target="../tags/tag30.xml"/><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2.xml"/><Relationship Id="rId1" Type="http://schemas.openxmlformats.org/officeDocument/2006/relationships/tags" Target="../tags/tag3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4.xml"/><Relationship Id="rId1" Type="http://schemas.openxmlformats.org/officeDocument/2006/relationships/tags" Target="../tags/tag3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6.xml"/><Relationship Id="rId1" Type="http://schemas.openxmlformats.org/officeDocument/2006/relationships/tags" Target="../tags/tag35.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tags" Target="../tags/tag38.xml"/><Relationship Id="rId1" Type="http://schemas.openxmlformats.org/officeDocument/2006/relationships/tags" Target="../tags/tag3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0.xml"/><Relationship Id="rId1" Type="http://schemas.openxmlformats.org/officeDocument/2006/relationships/tags" Target="../tags/tag39.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2.xml"/><Relationship Id="rId1" Type="http://schemas.openxmlformats.org/officeDocument/2006/relationships/tags" Target="../tags/tag4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4.xml"/><Relationship Id="rId1" Type="http://schemas.openxmlformats.org/officeDocument/2006/relationships/tags" Target="../tags/tag43.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tags" Target="../tags/tag46.xml"/><Relationship Id="rId1" Type="http://schemas.openxmlformats.org/officeDocument/2006/relationships/tags" Target="../tags/tag4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8.xml"/><Relationship Id="rId1" Type="http://schemas.openxmlformats.org/officeDocument/2006/relationships/tags" Target="../tags/tag4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0.xml"/><Relationship Id="rId1" Type="http://schemas.openxmlformats.org/officeDocument/2006/relationships/tags" Target="../tags/tag49.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2.xml"/><Relationship Id="rId1" Type="http://schemas.openxmlformats.org/officeDocument/2006/relationships/tags" Target="../tags/tag51.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tags" Target="../tags/tag54.xml"/><Relationship Id="rId1" Type="http://schemas.openxmlformats.org/officeDocument/2006/relationships/tags" Target="../tags/tag5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6.xml"/><Relationship Id="rId1" Type="http://schemas.openxmlformats.org/officeDocument/2006/relationships/tags" Target="../tags/tag5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8.xml"/><Relationship Id="rId1" Type="http://schemas.openxmlformats.org/officeDocument/2006/relationships/tags" Target="../tags/tag5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0.xml"/><Relationship Id="rId1" Type="http://schemas.openxmlformats.org/officeDocument/2006/relationships/tags" Target="../tags/tag59.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4.xml"/><Relationship Id="rId2" Type="http://schemas.openxmlformats.org/officeDocument/2006/relationships/tags" Target="../tags/tag62.xml"/><Relationship Id="rId1" Type="http://schemas.openxmlformats.org/officeDocument/2006/relationships/tags" Target="../tags/tag61.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64.xml"/><Relationship Id="rId2" Type="http://schemas.openxmlformats.org/officeDocument/2006/relationships/hyperlink" Target="https://drive.google.com/drive/folders/1llmwbi6Ch-fJHqIMlrjjQkPfwQRJRz7r" TargetMode="External"/><Relationship Id="rId1" Type="http://schemas.openxmlformats.org/officeDocument/2006/relationships/tags" Target="../tags/tag63.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4.xml"/><Relationship Id="rId2" Type="http://schemas.openxmlformats.org/officeDocument/2006/relationships/tags" Target="../tags/tag66.xml"/><Relationship Id="rId1" Type="http://schemas.openxmlformats.org/officeDocument/2006/relationships/tags" Target="../tags/tag65.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68.xml"/><Relationship Id="rId2" Type="http://schemas.openxmlformats.org/officeDocument/2006/relationships/hyperlink" Target="https://drive.google.com/drive/folders/1gHQ9AJVU5zKXGJaJP7BEOMb4LT_JNsHh" TargetMode="External"/><Relationship Id="rId1" Type="http://schemas.openxmlformats.org/officeDocument/2006/relationships/tags" Target="../tags/tag6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0.xml"/><Relationship Id="rId1" Type="http://schemas.openxmlformats.org/officeDocument/2006/relationships/tags" Target="../tags/tag69.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9.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image" Target="../media/image8.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tags" Target="../tags/tag74.xml"/><Relationship Id="rId1" Type="http://schemas.openxmlformats.org/officeDocument/2006/relationships/tags" Target="../tags/tag73.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tags" Target="../tags/tag76.xml"/><Relationship Id="rId1" Type="http://schemas.openxmlformats.org/officeDocument/2006/relationships/tags" Target="../tags/tag75.xml"/></Relationships>
</file>

<file path=ppt/slides/_rels/slide38.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slideLayout" Target="../slideLayouts/slideLayout12.xml"/><Relationship Id="rId7" Type="http://schemas.openxmlformats.org/officeDocument/2006/relationships/image" Target="../media/image7.png"/><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hyperlink" Target="https://www.facebook.com/joeshwoa.max/" TargetMode="External"/><Relationship Id="rId3" Type="http://schemas.openxmlformats.org/officeDocument/2006/relationships/hyperlink" Target="https://www.linkedin.com/in/joeshwoa-george/" TargetMode="External"/><Relationship Id="rId2" Type="http://schemas.openxmlformats.org/officeDocument/2006/relationships/tags" Target="../tags/tag77.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tags" Target="../tags/tag14.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tags" Target="../tags/tag16.xml"/><Relationship Id="rId1" Type="http://schemas.openxmlformats.org/officeDocument/2006/relationships/tags" Target="../tags/tag15.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tags" Target="../tags/tag18.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tags" Target="../tags/tag20.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pic>
        <p:nvPicPr>
          <p:cNvPr id="7" name="Picture 6" descr="supabase-logo-wordmark--light"/>
          <p:cNvPicPr>
            <a:picLocks noChangeAspect="1"/>
          </p:cNvPicPr>
          <p:nvPr/>
        </p:nvPicPr>
        <p:blipFill>
          <a:blip r:embed="rId1"/>
          <a:stretch>
            <a:fillRect/>
          </a:stretch>
        </p:blipFill>
        <p:spPr>
          <a:xfrm>
            <a:off x="4834255" y="659765"/>
            <a:ext cx="3190240" cy="833755"/>
          </a:xfrm>
          <a:prstGeom prst="rect">
            <a:avLst/>
          </a:prstGeom>
        </p:spPr>
      </p:pic>
      <p:pic>
        <p:nvPicPr>
          <p:cNvPr id="4" name="Picture 3" descr="supabase-logo-icon"/>
          <p:cNvPicPr>
            <a:picLocks noChangeAspect="1"/>
          </p:cNvPicPr>
          <p:nvPr/>
        </p:nvPicPr>
        <p:blipFill>
          <a:blip r:embed="rId2"/>
          <a:stretch>
            <a:fillRect/>
          </a:stretch>
        </p:blipFill>
        <p:spPr>
          <a:xfrm rot="1140000">
            <a:off x="8709025" y="569595"/>
            <a:ext cx="5379720" cy="5540375"/>
          </a:xfrm>
          <a:prstGeom prst="rect">
            <a:avLst/>
          </a:prstGeom>
        </p:spPr>
      </p:pic>
      <p:sp>
        <p:nvSpPr>
          <p:cNvPr id="117" name="Google Shape;117;p17"/>
          <p:cNvSpPr/>
          <p:nvPr/>
        </p:nvSpPr>
        <p:spPr>
          <a:xfrm>
            <a:off x="6379900" y="2507500"/>
            <a:ext cx="1467600" cy="146760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20" name="Google Shape;120;p17"/>
          <p:cNvSpPr txBox="1"/>
          <p:nvPr>
            <p:ph type="title"/>
          </p:nvPr>
        </p:nvSpPr>
        <p:spPr>
          <a:xfrm>
            <a:off x="834600" y="2762700"/>
            <a:ext cx="9941700" cy="11550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GB"/>
              <a:t>Mastering </a:t>
            </a:r>
            <a:r>
              <a:rPr lang="en-GB">
                <a:noFill/>
              </a:rPr>
              <a:t>Flutter</a:t>
            </a:r>
            <a:r>
              <a:rPr lang="en-US" altLang="en-GB">
                <a:noFill/>
              </a:rPr>
              <a:t>   </a:t>
            </a:r>
            <a:r>
              <a:rPr lang="en-GB"/>
              <a:t>: From Beginner to Pro.</a:t>
            </a:r>
            <a:endParaRPr lang="en-GB"/>
          </a:p>
        </p:txBody>
      </p:sp>
      <p:sp>
        <p:nvSpPr>
          <p:cNvPr id="119" name="Google Shape;119;p17"/>
          <p:cNvSpPr txBox="1"/>
          <p:nvPr>
            <p:ph type="subTitle" idx="1"/>
          </p:nvPr>
        </p:nvSpPr>
        <p:spPr>
          <a:xfrm>
            <a:off x="377400" y="5925775"/>
            <a:ext cx="11500500" cy="5865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r>
              <a:rPr>
                <a:sym typeface="+mn-ea"/>
              </a:rPr>
              <a:t>Session </a:t>
            </a:r>
            <a:r>
              <a:rPr lang="en-US">
                <a:sym typeface="+mn-ea"/>
              </a:rPr>
              <a:t>13</a:t>
            </a:r>
            <a:r>
              <a:rPr lang="en-GB"/>
              <a:t>: </a:t>
            </a:r>
            <a:r>
              <a:t>Software Development Cycle (Pre-Coding Stages)</a:t>
            </a:r>
          </a:p>
        </p:txBody>
      </p:sp>
      <p:sp>
        <p:nvSpPr>
          <p:cNvPr id="2" name="Text Box 1"/>
          <p:cNvSpPr txBox="1"/>
          <p:nvPr/>
        </p:nvSpPr>
        <p:spPr>
          <a:xfrm>
            <a:off x="7345680" y="4008120"/>
            <a:ext cx="4064000" cy="306705"/>
          </a:xfrm>
          <a:prstGeom prst="rect">
            <a:avLst/>
          </a:prstGeom>
          <a:noFill/>
        </p:spPr>
        <p:txBody>
          <a:bodyPr wrap="square" rtlCol="0">
            <a:spAutoFit/>
          </a:bodyPr>
          <a:p>
            <a:endParaRPr lang="en-US"/>
          </a:p>
        </p:txBody>
      </p:sp>
      <p:sp>
        <p:nvSpPr>
          <p:cNvPr id="3" name="Text Box 2"/>
          <p:cNvSpPr txBox="1"/>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a:sym typeface="+mn-ea"/>
              </a:rPr>
              <a:t>Client Interviews</a:t>
            </a:r>
            <a:endParaRPr>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t>Conducting effective client interviews helps in understanding the client’s vision and specific needs. Good communication involves asking open-ended questions, active listening, and clarifying ambiguities to gather accurate and comprehensive requirements.</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Stakeholder Analysis</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Stakeholders are individuals or groups with an interest in the project. Identifying stakeholders ensures their needs are considered, reducing conflicts and improving project acceptance.</a:t>
            </a:r>
            <a:endParaRPr lang="en-US">
              <a:sym typeface="+mn-ea"/>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Requirement Documentation</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Documenting requirements involves categorizing them into functional (what the software should do) and non-functional (performance, security) requirements. A well-organized requirements document helps in aligning the team and stakeholders with the project goals.</a:t>
            </a:r>
            <a:endParaRPr lang="en-US">
              <a:sym typeface="+mn-ea"/>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Requirements Specification Document</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This document compiles all gathered requirements and provides a clear reference for developers and stakeholders. It helps avoid scope creep and ensures all parties have a shared understanding of the project’s goals.</a:t>
            </a:r>
            <a:endParaRPr lang="en-US">
              <a:sym typeface="+mn-ea"/>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lang="en-US" altLang="en-GB"/>
              <a:t>Feasibility Study</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sym typeface="+mn-ea"/>
              </a:rPr>
              <a:t>Analysis and Planning</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3</a:t>
            </a:r>
            <a:endParaRPr lang="en-US"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Feasibility Study</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A feasibility study evaluates whether the project is practical from technical, economic, and operational perspectives. This step helps decide if the project should proceed and identifies potential challenges.</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Risk Management Planning</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Risk management involves identifying potential project risks (e.g., technical challenges, resource constraints) and planning strategies to mitigate them. This proactive step reduces disruptions during development.</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Project Timeline Estimation</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Estimating timelines ensures the project stays on schedule. Tools like Gantt charts and Agile roadmaps provide visual timelines for tasks and dependencies, facilitating better planning and team alignment.</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a:sym typeface="+mn-ea"/>
              </a:rPr>
              <a:t>Introduction to System Design</a:t>
            </a:r>
            <a:endParaRPr>
              <a:sym typeface="+mn-ea"/>
            </a:endParaRPr>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a:sym typeface="+mn-ea"/>
              </a:rPr>
              <a:t>System Design and UML Diagrams</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4</a:t>
            </a:r>
            <a:endParaRPr lang="ar-EG"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Introduction to System Design</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System design focuses on defining the system architecture at both high and low levels. High-level design outlines the overall structure, while low-level design details the internal workings of each module.</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4"/>
          <p:cNvSpPr/>
          <p:nvPr/>
        </p:nvSpPr>
        <p:spPr>
          <a:xfrm>
            <a:off x="4833600" y="543913"/>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4833590" y="54405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grpSp>
        <p:nvGrpSpPr>
          <p:cNvPr id="187" name="Google Shape;187;p24"/>
          <p:cNvGrpSpPr/>
          <p:nvPr/>
        </p:nvGrpSpPr>
        <p:grpSpPr>
          <a:xfrm rot="10800000">
            <a:off x="5328102" y="849126"/>
            <a:ext cx="1237846" cy="872004"/>
            <a:chOff x="621403" y="597265"/>
            <a:chExt cx="1588204" cy="1118814"/>
          </a:xfrm>
        </p:grpSpPr>
        <p:sp>
          <p:nvSpPr>
            <p:cNvPr id="188" name="Google Shape;188;p24"/>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24"/>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90" name="Google Shape;190;p24"/>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t>Do not skip any information without understanding it.</a:t>
            </a:r>
          </a:p>
        </p:txBody>
      </p:sp>
      <p:sp>
        <p:nvSpPr>
          <p:cNvPr id="191" name="Google Shape;191;p24"/>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US" altLang="en-GB"/>
              <a:t>Joeshwoa George</a:t>
            </a:r>
            <a:endParaRPr lang="en-US" altLang="en-GB"/>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UML Diagrams</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Use Case Diagrams: Illustrate interactions between users and the system, showing functional requirements.</a:t>
            </a:r>
            <a:endParaRPr lang="en-US"/>
          </a:p>
          <a:p>
            <a:pPr>
              <a:lnSpc>
                <a:spcPct val="150000"/>
              </a:lnSpc>
            </a:pPr>
            <a:r>
              <a:rPr lang="en-US"/>
              <a:t>Class Diagrams: Represent the data structure, including classes, attributes, and their relationships.</a:t>
            </a:r>
            <a:endParaRPr lang="en-US"/>
          </a:p>
          <a:p>
            <a:pPr>
              <a:lnSpc>
                <a:spcPct val="150000"/>
              </a:lnSpc>
            </a:pPr>
            <a:r>
              <a:rPr lang="en-US"/>
              <a:t>Sequence Diagrams: Depict the flow of messages and interactions over time within the system.</a:t>
            </a:r>
            <a:endParaRPr lang="en-US"/>
          </a:p>
          <a:p>
            <a:pPr>
              <a:lnSpc>
                <a:spcPct val="150000"/>
              </a:lnSpc>
            </a:pPr>
            <a:r>
              <a:rPr lang="en-US"/>
              <a:t>Activity Diagrams: Visualize workflows and user journeys, aiding in understanding process logic.</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Design Tools</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Tools like Lucidchart, Draw.io, soome extensions on vscode and enterprise architecture software facilitate the creation of UML diagrams and collaborative design.</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a:sym typeface="+mn-ea"/>
              </a:rPr>
              <a:t>Purpose of Prototypes</a:t>
            </a:r>
            <a:endParaRPr>
              <a:sym typeface="+mn-ea"/>
            </a:endParaRPr>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a:sym typeface="+mn-ea"/>
              </a:rPr>
              <a:t>Prototyping and Wireframing</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5</a:t>
            </a:r>
            <a:endParaRPr lang="ar-EG"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Purpose of Prototypes</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Prototypes showcase the key functionalities and design of the application, helping stakeholders visualize the final product and provide feedback before full development begins.</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Wireframing</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Wireframes map out the user interface and experience, providing a blueprint for layout and content placement. Tools such as Figma or Adobe XD are commonly used for creating wireframes.</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Feedback Loops</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Iterative feedback on prototypes ensures the design aligns with user expectations and project goals, allowing for necessary adjustments before coding.</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a:sym typeface="+mn-ea"/>
              </a:rPr>
              <a:t>Technical Design Document (TDD)</a:t>
            </a:r>
            <a:endParaRPr>
              <a:sym typeface="+mn-ea"/>
            </a:endParaRPr>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a:sym typeface="+mn-ea"/>
              </a:rPr>
              <a:t>Documentation and Technical Specification</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6</a:t>
            </a:r>
            <a:endParaRPr lang="ar-EG"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Technical Design Document (TDD)</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A TDD outlines the chosen technologies, frameworks, and methodologies. It serves as a guide for the development team and ensures consistency throughout the project.</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Database Schema Design</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Planning the database schema involves defining tables, fields, and relationships. A well-structured schema is crucial for data integrity and efficient queries.</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APIs and Data Flow</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Drafting API contracts and understanding data flow between components help developers know how to integrate and handle data exchanges effectively.</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30"/>
          <p:cNvSpPr/>
          <p:nvPr/>
        </p:nvSpPr>
        <p:spPr>
          <a:xfrm>
            <a:off x="757700" y="1482829"/>
            <a:ext cx="1704300" cy="17043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74" name="Google Shape;274;p30"/>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sz="10000"/>
              <a:t>Any questions?</a:t>
            </a:r>
            <a:endParaRPr sz="10000"/>
          </a:p>
        </p:txBody>
      </p:sp>
      <p:sp>
        <p:nvSpPr>
          <p:cNvPr id="275" name="Google Shape;275;p30"/>
          <p:cNvSpPr txBox="1"/>
          <p:nvPr>
            <p:ph type="subTitle" idx="1"/>
          </p:nvPr>
        </p:nvSpPr>
        <p:spPr>
          <a:xfrm>
            <a:off x="202350" y="6408400"/>
            <a:ext cx="11787300" cy="3813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 b="0"/>
              <a:t>Don;t forget study this section well and write your questions in note and i will answer it in live session.</a:t>
            </a:r>
            <a:endParaRPr lang="en-US" altLang="en-GB" sz="1000" b="0"/>
          </a:p>
        </p:txBody>
      </p:sp>
      <p:sp>
        <p:nvSpPr>
          <p:cNvPr id="117" name="Google Shape;117;p17"/>
          <p:cNvSpPr/>
          <p:nvPr>
            <p:custDataLst>
              <p:tags r:id="rId1"/>
            </p:custDataLst>
          </p:nvPr>
        </p:nvSpPr>
        <p:spPr>
          <a:xfrm>
            <a:off x="757555" y="1482725"/>
            <a:ext cx="1704340" cy="170434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a:sym typeface="+mn-ea"/>
              </a:rPr>
              <a:t>Use Case</a:t>
            </a:r>
            <a:r>
              <a:rPr lang="en-US">
                <a:sym typeface="+mn-ea"/>
              </a:rPr>
              <a:t>, Class, Sequence &amp; Activity Diagrams</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sym typeface="+mn-ea"/>
              </a:rPr>
              <a:t>Show UMLs samples</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7</a:t>
            </a:r>
            <a:endParaRPr lang="ar-EG"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Resources</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hlinkClick r:id="rId2" action="ppaction://hlinkfile"/>
              </a:rPr>
              <a:t>software slides</a:t>
            </a:r>
            <a:endParaRPr lang="en-US"/>
          </a:p>
        </p:txBody>
      </p:sp>
      <p:sp>
        <p:nvSpPr>
          <p:cNvPr id="5" name="Text Box 4"/>
          <p:cNvSpPr txBox="1"/>
          <p:nvPr>
            <p:custDataLst>
              <p:tags r:id="rId3"/>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a:sym typeface="+mn-ea"/>
              </a:rPr>
              <a:t>Any questions</a:t>
            </a:r>
            <a:r>
              <a:rPr lang="en-US">
                <a:sym typeface="+mn-ea"/>
              </a:rPr>
              <a:t> in this session</a:t>
            </a:r>
            <a:r>
              <a:rPr>
                <a:sym typeface="+mn-ea"/>
              </a:rPr>
              <a:t>?</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a:sym typeface="+mn-ea"/>
              </a:rPr>
              <a:t>Q&amp;A and Wrap-Up</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8</a:t>
            </a:r>
            <a:endParaRPr lang="ar-EG"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Resources</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hlinkClick r:id="rId2" action="ppaction://hlinkfile"/>
              </a:rPr>
              <a:t>Software Course Materials</a:t>
            </a:r>
            <a:endParaRPr lang="en-US">
              <a:hlinkClick r:id="rId2" action="ppaction://hlinkfile"/>
            </a:endParaRPr>
          </a:p>
          <a:p>
            <a:pPr>
              <a:lnSpc>
                <a:spcPct val="150000"/>
              </a:lnSpc>
            </a:pPr>
            <a:r>
              <a:rPr lang="en-US"/>
              <a:t>Books: "Software Requirements" by Karl Wiegers, "UML Distilled" by Martin Fowler.</a:t>
            </a:r>
            <a:endParaRPr lang="en-US"/>
          </a:p>
          <a:p>
            <a:pPr>
              <a:lnSpc>
                <a:spcPct val="150000"/>
              </a:lnSpc>
            </a:pPr>
            <a:r>
              <a:rPr lang="en-US"/>
              <a:t>Tools: Lucidchart, Figma, Draw.io.</a:t>
            </a:r>
            <a:endParaRPr lang="en-US"/>
          </a:p>
        </p:txBody>
      </p:sp>
      <p:sp>
        <p:nvSpPr>
          <p:cNvPr id="5" name="Text Box 4"/>
          <p:cNvSpPr txBox="1"/>
          <p:nvPr>
            <p:custDataLst>
              <p:tags r:id="rId3"/>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Homework</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Prepare 3 project ideas that you would like to work on with a general view and not details, just a general idea.</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pic>
        <p:nvPicPr>
          <p:cNvPr id="176" name="Google Shape;176;p23"/>
          <p:cNvPicPr preferRelativeResize="0"/>
          <p:nvPr/>
        </p:nvPicPr>
        <p:blipFill rotWithShape="1">
          <a:blip r:embed="rId1"/>
          <a:srcRect l="5658" r="5658"/>
          <a:stretch>
            <a:fillRect/>
          </a:stretch>
        </p:blipFill>
        <p:spPr>
          <a:xfrm>
            <a:off x="550225" y="802978"/>
            <a:ext cx="5790000" cy="4351500"/>
          </a:xfrm>
          <a:prstGeom prst="roundRect">
            <a:avLst>
              <a:gd name="adj" fmla="val 0"/>
            </a:avLst>
          </a:prstGeom>
          <a:noFill/>
          <a:ln>
            <a:noFill/>
          </a:ln>
        </p:spPr>
      </p:pic>
      <p:sp>
        <p:nvSpPr>
          <p:cNvPr id="177" name="Google Shape;177;p23"/>
          <p:cNvSpPr/>
          <p:nvPr/>
        </p:nvSpPr>
        <p:spPr>
          <a:xfrm>
            <a:off x="6410300" y="91508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2"/>
            </p:custDataLst>
          </p:nvPr>
        </p:nvSpPr>
        <p:spPr>
          <a:xfrm>
            <a:off x="6410325" y="915035"/>
            <a:ext cx="1261745" cy="126238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78" name="Google Shape;178;p23"/>
          <p:cNvSpPr txBox="1"/>
          <p:nvPr>
            <p:ph type="title" idx="4294967295"/>
          </p:nvPr>
        </p:nvSpPr>
        <p:spPr>
          <a:xfrm>
            <a:off x="6667600" y="802975"/>
            <a:ext cx="5026500" cy="4351500"/>
          </a:xfrm>
          <a:prstGeom prst="rect">
            <a:avLst/>
          </a:prstGeom>
        </p:spPr>
        <p:txBody>
          <a:bodyPr spcFirstLastPara="1" wrap="square" lIns="121900" tIns="121900" rIns="121900" bIns="121900" anchor="ctr" anchorCtr="0">
            <a:noAutofit/>
          </a:bodyPr>
          <a:lstStyle/>
          <a:p>
            <a:pPr marL="0" lvl="0" indent="0" algn="l" rtl="0">
              <a:lnSpc>
                <a:spcPct val="80000"/>
              </a:lnSpc>
              <a:spcBef>
                <a:spcPts val="0"/>
              </a:spcBef>
              <a:spcAft>
                <a:spcPts val="0"/>
              </a:spcAft>
              <a:buNone/>
            </a:pPr>
            <a:r>
              <a:rPr lang="en-US" sz="7000"/>
              <a:t>OFFFFF</a:t>
            </a:r>
            <a:br>
              <a:rPr lang="en-US" sz="7000"/>
            </a:br>
            <a:r>
              <a:rPr lang="en-US" altLang="en-GB" sz="7000"/>
              <a:t>Take a brack</a:t>
            </a:r>
            <a:r>
              <a:rPr lang="en-GB" sz="7000"/>
              <a:t>.</a:t>
            </a:r>
            <a:endParaRPr sz="7000"/>
          </a:p>
        </p:txBody>
      </p:sp>
      <p:sp>
        <p:nvSpPr>
          <p:cNvPr id="179" name="Google Shape;179;p23"/>
          <p:cNvSpPr txBox="1"/>
          <p:nvPr>
            <p:ph type="body" idx="4294967295"/>
          </p:nvPr>
        </p:nvSpPr>
        <p:spPr>
          <a:xfrm>
            <a:off x="550225" y="5265600"/>
            <a:ext cx="11129100" cy="974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Only </a:t>
            </a:r>
            <a:r>
              <a:rPr lang="en-GB"/>
              <a:t>Koalas don’t have much energy and, </a:t>
            </a:r>
            <a:r>
              <a:rPr lang="en-US" altLang="en-GB"/>
              <a:t>Koala </a:t>
            </a:r>
            <a:r>
              <a:rPr lang="en-GB">
                <a:sym typeface="+mn-ea"/>
              </a:rPr>
              <a:t>can sleep for up to 18 hours a day</a:t>
            </a:r>
            <a:r>
              <a:rPr lang="en-US" altLang="en-GB">
                <a:sym typeface="+mn-ea"/>
              </a:rPr>
              <a:t> but you only need 6-8 hours to have all energy needed energy for one day.</a:t>
            </a:r>
            <a:endParaRPr lang="en-US" altLang="en-GB">
              <a:sym typeface="+mn-ea"/>
            </a:endParaRPr>
          </a:p>
        </p:txBody>
      </p:sp>
      <p:cxnSp>
        <p:nvCxnSpPr>
          <p:cNvPr id="180" name="Google Shape;180;p23"/>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81" name="Google Shape;181;p23"/>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
        <p:nvSpPr>
          <p:cNvPr id="5" name="Text Box 4"/>
          <p:cNvSpPr txBox="1"/>
          <p:nvPr>
            <p:custDataLst>
              <p:tags r:id="rId3"/>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4"/>
          <p:cNvSpPr/>
          <p:nvPr/>
        </p:nvSpPr>
        <p:spPr>
          <a:xfrm>
            <a:off x="4833600" y="543913"/>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4833590" y="54405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grpSp>
        <p:nvGrpSpPr>
          <p:cNvPr id="187" name="Google Shape;187;p24"/>
          <p:cNvGrpSpPr/>
          <p:nvPr/>
        </p:nvGrpSpPr>
        <p:grpSpPr>
          <a:xfrm rot="10800000">
            <a:off x="5328102" y="849126"/>
            <a:ext cx="1237846" cy="872004"/>
            <a:chOff x="621403" y="597265"/>
            <a:chExt cx="1588204" cy="1118814"/>
          </a:xfrm>
        </p:grpSpPr>
        <p:sp>
          <p:nvSpPr>
            <p:cNvPr id="188" name="Google Shape;188;p24"/>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24"/>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90" name="Google Shape;190;p24"/>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So, Don’t Wast Your Time in Sleep</a:t>
            </a:r>
            <a:r>
              <a:rPr lang="en-GB"/>
              <a:t>.</a:t>
            </a:r>
            <a:endParaRPr lang="en-GB"/>
          </a:p>
        </p:txBody>
      </p:sp>
      <p:sp>
        <p:nvSpPr>
          <p:cNvPr id="191" name="Google Shape;191;p24"/>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US" altLang="en-GB"/>
              <a:t>Joeshwoa George</a:t>
            </a:r>
            <a:endParaRPr lang="en-US" altLang="en-GB"/>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30"/>
          <p:cNvSpPr/>
          <p:nvPr/>
        </p:nvSpPr>
        <p:spPr>
          <a:xfrm>
            <a:off x="757700" y="1482829"/>
            <a:ext cx="1704300" cy="17043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74" name="Google Shape;274;p30"/>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0"/>
              <a:t>See you next session</a:t>
            </a:r>
            <a:r>
              <a:rPr lang="en-GB" sz="10000"/>
              <a:t>!</a:t>
            </a:r>
            <a:endParaRPr sz="10000"/>
          </a:p>
        </p:txBody>
      </p:sp>
      <p:sp>
        <p:nvSpPr>
          <p:cNvPr id="275" name="Google Shape;275;p30"/>
          <p:cNvSpPr txBox="1"/>
          <p:nvPr>
            <p:ph type="subTitle" idx="1"/>
          </p:nvPr>
        </p:nvSpPr>
        <p:spPr>
          <a:xfrm>
            <a:off x="202350" y="6408400"/>
            <a:ext cx="11787300" cy="3813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 b="0"/>
              <a:t>Don;t forget study this section well and write your questions in note and i will answer it in live session.</a:t>
            </a:r>
            <a:endParaRPr lang="en-US" altLang="en-GB" sz="1000" b="0"/>
          </a:p>
        </p:txBody>
      </p:sp>
      <p:sp>
        <p:nvSpPr>
          <p:cNvPr id="117" name="Google Shape;117;p17"/>
          <p:cNvSpPr/>
          <p:nvPr>
            <p:custDataLst>
              <p:tags r:id="rId1"/>
            </p:custDataLst>
          </p:nvPr>
        </p:nvSpPr>
        <p:spPr>
          <a:xfrm>
            <a:off x="757555" y="1482725"/>
            <a:ext cx="1704340" cy="170434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83" name="Shape 383"/>
        <p:cNvGrpSpPr/>
        <p:nvPr/>
      </p:nvGrpSpPr>
      <p:grpSpPr>
        <a:xfrm>
          <a:off x="0" y="0"/>
          <a:ext cx="0" cy="0"/>
          <a:chOff x="0" y="0"/>
          <a:chExt cx="0" cy="0"/>
        </a:xfrm>
      </p:grpSpPr>
      <p:pic>
        <p:nvPicPr>
          <p:cNvPr id="3" name="Picture 2" descr="linkedin"/>
          <p:cNvPicPr>
            <a:picLocks noChangeAspect="1"/>
          </p:cNvPicPr>
          <p:nvPr/>
        </p:nvPicPr>
        <p:blipFill>
          <a:blip r:embed="rId1"/>
          <a:stretch>
            <a:fillRect/>
          </a:stretch>
        </p:blipFill>
        <p:spPr>
          <a:xfrm>
            <a:off x="1375410" y="4799965"/>
            <a:ext cx="472440" cy="472440"/>
          </a:xfrm>
          <a:prstGeom prst="rect">
            <a:avLst/>
          </a:prstGeom>
        </p:spPr>
      </p:pic>
      <p:sp>
        <p:nvSpPr>
          <p:cNvPr id="384" name="Google Shape;384;p36"/>
          <p:cNvSpPr/>
          <p:nvPr/>
        </p:nvSpPr>
        <p:spPr>
          <a:xfrm>
            <a:off x="1059150" y="1585350"/>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2"/>
            </p:custDataLst>
          </p:nvPr>
        </p:nvSpPr>
        <p:spPr>
          <a:xfrm>
            <a:off x="1059180" y="1585595"/>
            <a:ext cx="1262380" cy="1261745"/>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385" name="Google Shape;385;p36"/>
          <p:cNvSpPr txBox="1"/>
          <p:nvPr>
            <p:ph type="title"/>
          </p:nvPr>
        </p:nvSpPr>
        <p:spPr>
          <a:xfrm>
            <a:off x="1373000" y="1885163"/>
            <a:ext cx="5581500" cy="896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GB" sz="6000"/>
              <a:t>Thank you!</a:t>
            </a:r>
            <a:endParaRPr sz="6000"/>
          </a:p>
        </p:txBody>
      </p:sp>
      <p:sp>
        <p:nvSpPr>
          <p:cNvPr id="386" name="Google Shape;386;p36"/>
          <p:cNvSpPr/>
          <p:nvPr/>
        </p:nvSpPr>
        <p:spPr>
          <a:xfrm>
            <a:off x="2228545" y="4879890"/>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2" name="Google Shape;392;p36"/>
          <p:cNvSpPr txBox="1"/>
          <p:nvPr>
            <p:ph type="body" idx="1"/>
          </p:nvPr>
        </p:nvSpPr>
        <p:spPr>
          <a:xfrm>
            <a:off x="1373100" y="2943188"/>
            <a:ext cx="5581500" cy="1984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b="1"/>
              <a:t>Do you have any questions?</a:t>
            </a:r>
            <a:endParaRPr b="1"/>
          </a:p>
          <a:p>
            <a:pPr marL="0" lvl="0" indent="0" algn="l" rtl="0">
              <a:spcBef>
                <a:spcPts val="0"/>
              </a:spcBef>
              <a:spcAft>
                <a:spcPts val="0"/>
              </a:spcAft>
              <a:buNone/>
            </a:pPr>
            <a:endParaRPr sz="1000"/>
          </a:p>
          <a:p>
            <a:pPr marL="0" lvl="0" indent="0" algn="l" rtl="0">
              <a:spcBef>
                <a:spcPts val="0"/>
              </a:spcBef>
              <a:spcAft>
                <a:spcPts val="0"/>
              </a:spcAft>
              <a:buNone/>
            </a:pPr>
            <a:r>
              <a:rPr lang="en-US" altLang="en-GB"/>
              <a:t>joeshwoa.george@gmail</a:t>
            </a:r>
            <a:r>
              <a:rPr lang="en-GB"/>
              <a:t>.com</a:t>
            </a:r>
            <a:endParaRPr lang="en-GB"/>
          </a:p>
          <a:p>
            <a:pPr marL="0" lvl="0" indent="0" algn="l" rtl="0">
              <a:spcBef>
                <a:spcPts val="0"/>
              </a:spcBef>
              <a:spcAft>
                <a:spcPts val="0"/>
              </a:spcAft>
              <a:buNone/>
            </a:pPr>
            <a:r>
              <a:rPr lang="en-US" altLang="en-GB"/>
              <a:t>+20 120 294 6596</a:t>
            </a:r>
            <a:endParaRPr lang="en-GB"/>
          </a:p>
          <a:p>
            <a:pPr marL="0" lvl="0" indent="0" algn="l" rtl="0">
              <a:spcBef>
                <a:spcPts val="0"/>
              </a:spcBef>
              <a:spcAft>
                <a:spcPts val="0"/>
              </a:spcAft>
              <a:buNone/>
            </a:pPr>
          </a:p>
        </p:txBody>
      </p:sp>
      <p:sp>
        <p:nvSpPr>
          <p:cNvPr id="5" name="Text Box 4">
            <a:hlinkClick r:id="rId3" action="ppaction://hlinkfile"/>
          </p:cNvPr>
          <p:cNvSpPr txBox="1"/>
          <p:nvPr/>
        </p:nvSpPr>
        <p:spPr>
          <a:xfrm>
            <a:off x="1375410" y="4799965"/>
            <a:ext cx="462915" cy="472440"/>
          </a:xfrm>
          <a:prstGeom prst="rect">
            <a:avLst/>
          </a:prstGeom>
          <a:noFill/>
        </p:spPr>
        <p:txBody>
          <a:bodyPr wrap="square" rtlCol="0">
            <a:noAutofit/>
          </a:bodyPr>
          <a:p>
            <a:endParaRPr lang="en-US"/>
          </a:p>
        </p:txBody>
      </p:sp>
      <p:sp>
        <p:nvSpPr>
          <p:cNvPr id="7" name="Text Box 6">
            <a:hlinkClick r:id="rId4" action="ppaction://hlinkfile"/>
          </p:cNvPr>
          <p:cNvSpPr txBox="1"/>
          <p:nvPr>
            <p:custDataLst>
              <p:tags r:id="rId5"/>
            </p:custDataLst>
          </p:nvPr>
        </p:nvSpPr>
        <p:spPr>
          <a:xfrm>
            <a:off x="2087880" y="4799965"/>
            <a:ext cx="462915" cy="472440"/>
          </a:xfrm>
          <a:prstGeom prst="rect">
            <a:avLst/>
          </a:prstGeom>
          <a:noFill/>
        </p:spPr>
        <p:txBody>
          <a:bodyPr wrap="square" rtlCol="0">
            <a:noAutofit/>
          </a:bodyPr>
          <a:p>
            <a:endParaRPr lang="en-US"/>
          </a:p>
        </p:txBody>
      </p:sp>
      <p:sp>
        <p:nvSpPr>
          <p:cNvPr id="8" name="Text Box 7"/>
          <p:cNvSpPr txBox="1"/>
          <p:nvPr>
            <p:custDataLst>
              <p:tags r:id="rId6"/>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pic>
        <p:nvPicPr>
          <p:cNvPr id="2" name="Picture 1" descr="supabase-logo-icon"/>
          <p:cNvPicPr>
            <a:picLocks noChangeAspect="1"/>
          </p:cNvPicPr>
          <p:nvPr/>
        </p:nvPicPr>
        <p:blipFill>
          <a:blip r:embed="rId7"/>
          <a:stretch>
            <a:fillRect/>
          </a:stretch>
        </p:blipFill>
        <p:spPr>
          <a:xfrm rot="1140000">
            <a:off x="8709025" y="569595"/>
            <a:ext cx="5379720" cy="55403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19"/>
          <p:cNvSpPr/>
          <p:nvPr/>
        </p:nvSpPr>
        <p:spPr>
          <a:xfrm>
            <a:off x="6344850" y="38149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5" name="Google Shape;135;p19"/>
          <p:cNvSpPr/>
          <p:nvPr/>
        </p:nvSpPr>
        <p:spPr>
          <a:xfrm>
            <a:off x="2157700" y="38149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Google Shape;136;p19"/>
          <p:cNvSpPr/>
          <p:nvPr>
            <p:custDataLst>
              <p:tags r:id="rId1"/>
            </p:custDataLst>
          </p:nvPr>
        </p:nvSpPr>
        <p:spPr>
          <a:xfrm>
            <a:off x="2153890" y="38149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nvSpPr>
        <p:spPr>
          <a:xfrm>
            <a:off x="2157700" y="18337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7" name="Google Shape;137;p19"/>
          <p:cNvSpPr txBox="1"/>
          <p:nvPr>
            <p:ph type="title"/>
          </p:nvPr>
        </p:nvSpPr>
        <p:spPr>
          <a:xfrm>
            <a:off x="490775" y="751875"/>
            <a:ext cx="112104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GB"/>
              <a:t>Table of Contents.</a:t>
            </a:r>
            <a:endParaRPr lang="en-GB"/>
          </a:p>
        </p:txBody>
      </p:sp>
      <p:sp>
        <p:nvSpPr>
          <p:cNvPr id="5" name="Google Shape;136;p19"/>
          <p:cNvSpPr/>
          <p:nvPr>
            <p:custDataLst>
              <p:tags r:id="rId2"/>
            </p:custDataLst>
          </p:nvPr>
        </p:nvSpPr>
        <p:spPr>
          <a:xfrm>
            <a:off x="6288375" y="18337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8" name="Google Shape;138;p19"/>
          <p:cNvSpPr txBox="1"/>
          <p:nvPr>
            <p:ph type="body" idx="1"/>
          </p:nvPr>
        </p:nvSpPr>
        <p:spPr>
          <a:xfrm>
            <a:off x="2993825" y="2742370"/>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Definition</a:t>
            </a:r>
            <a:r>
              <a:rPr lang="en-US"/>
              <a:t>, Importance &amp; Phases Overview.</a:t>
            </a:r>
            <a:endParaRPr lang="en-US"/>
          </a:p>
        </p:txBody>
      </p:sp>
      <p:sp>
        <p:nvSpPr>
          <p:cNvPr id="139" name="Google Shape;139;p19"/>
          <p:cNvSpPr txBox="1"/>
          <p:nvPr>
            <p:ph type="body" idx="2"/>
          </p:nvPr>
        </p:nvSpPr>
        <p:spPr>
          <a:xfrm>
            <a:off x="7332750" y="2742370"/>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Client Interviews</a:t>
            </a:r>
            <a:r>
              <a:rPr lang="en-US"/>
              <a:t> &amp; Analysis &amp; Documentation.</a:t>
            </a:r>
            <a:endParaRPr lang="en-US"/>
          </a:p>
        </p:txBody>
      </p:sp>
      <p:sp>
        <p:nvSpPr>
          <p:cNvPr id="140" name="Google Shape;140;p19"/>
          <p:cNvSpPr txBox="1"/>
          <p:nvPr>
            <p:ph type="body" idx="3"/>
          </p:nvPr>
        </p:nvSpPr>
        <p:spPr>
          <a:xfrm>
            <a:off x="7332725" y="4760929"/>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a:sym typeface="+mn-ea"/>
              </a:rPr>
              <a:t>UML Diagrams</a:t>
            </a:r>
            <a:r>
              <a:rPr lang="en-US">
                <a:sym typeface="+mn-ea"/>
              </a:rPr>
              <a:t> &amp; Design Tools</a:t>
            </a:r>
            <a:endParaRPr lang="en-US">
              <a:sym typeface="+mn-ea"/>
            </a:endParaRPr>
          </a:p>
        </p:txBody>
      </p:sp>
      <p:sp>
        <p:nvSpPr>
          <p:cNvPr id="4" name="Google Shape;136;p19"/>
          <p:cNvSpPr/>
          <p:nvPr>
            <p:custDataLst>
              <p:tags r:id="rId3"/>
            </p:custDataLst>
          </p:nvPr>
        </p:nvSpPr>
        <p:spPr>
          <a:xfrm>
            <a:off x="6344890" y="38149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41" name="Google Shape;141;p19"/>
          <p:cNvSpPr txBox="1"/>
          <p:nvPr>
            <p:ph type="title" idx="4"/>
          </p:nvPr>
        </p:nvSpPr>
        <p:spPr>
          <a:xfrm>
            <a:off x="2993825" y="2046600"/>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sz="2000"/>
              <a:t>Introduction to the Software Development Lifecycle (SDLC)</a:t>
            </a:r>
            <a:endParaRPr sz="2000"/>
          </a:p>
        </p:txBody>
      </p:sp>
      <p:sp>
        <p:nvSpPr>
          <p:cNvPr id="142" name="Google Shape;142;p19"/>
          <p:cNvSpPr txBox="1"/>
          <p:nvPr>
            <p:ph type="title" idx="5"/>
          </p:nvPr>
        </p:nvSpPr>
        <p:spPr>
          <a:xfrm>
            <a:off x="7332750" y="2046600"/>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000">
                <a:sym typeface="+mn-ea"/>
              </a:rPr>
              <a:t>Gathering and Understanding Client Requirements</a:t>
            </a:r>
            <a:endParaRPr lang="en-US" altLang="en-GB" sz="2000">
              <a:sym typeface="+mn-ea"/>
            </a:endParaRPr>
          </a:p>
        </p:txBody>
      </p:sp>
      <p:sp>
        <p:nvSpPr>
          <p:cNvPr id="143" name="Google Shape;143;p19"/>
          <p:cNvSpPr txBox="1"/>
          <p:nvPr>
            <p:ph type="title" idx="6"/>
          </p:nvPr>
        </p:nvSpPr>
        <p:spPr>
          <a:xfrm>
            <a:off x="7332725" y="4065159"/>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t>System Design and UML Diagrams</a:t>
            </a:r>
            <a:endParaRPr lang="en-US" altLang="en-GB" sz="2400"/>
          </a:p>
        </p:txBody>
      </p:sp>
      <p:sp>
        <p:nvSpPr>
          <p:cNvPr id="144" name="Google Shape;144;p19"/>
          <p:cNvSpPr txBox="1"/>
          <p:nvPr>
            <p:ph type="body" idx="7"/>
          </p:nvPr>
        </p:nvSpPr>
        <p:spPr>
          <a:xfrm>
            <a:off x="2993825" y="4760845"/>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Management Planning</a:t>
            </a:r>
            <a:r>
              <a:rPr lang="en-US"/>
              <a:t> &amp; Timeline Estimation.</a:t>
            </a:r>
            <a:endParaRPr lang="en-US"/>
          </a:p>
        </p:txBody>
      </p:sp>
      <p:sp>
        <p:nvSpPr>
          <p:cNvPr id="145" name="Google Shape;145;p19"/>
          <p:cNvSpPr txBox="1"/>
          <p:nvPr>
            <p:ph type="title" idx="8"/>
          </p:nvPr>
        </p:nvSpPr>
        <p:spPr>
          <a:xfrm>
            <a:off x="2993825" y="4065075"/>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t>Analysis and Planning</a:t>
            </a:r>
            <a:endParaRPr lang="en-US" altLang="en-GB" sz="2400"/>
          </a:p>
        </p:txBody>
      </p:sp>
      <p:sp>
        <p:nvSpPr>
          <p:cNvPr id="146" name="Google Shape;146;p19"/>
          <p:cNvSpPr/>
          <p:nvPr/>
        </p:nvSpPr>
        <p:spPr>
          <a:xfrm>
            <a:off x="2230050" y="2256638"/>
            <a:ext cx="766461" cy="549659"/>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01</a:t>
            </a:r>
            <a:endParaRPr b="0" i="0">
              <a:ln w="19050" cap="flat" cmpd="sng">
                <a:solidFill>
                  <a:schemeClr val="dk1"/>
                </a:solidFill>
                <a:prstDash val="solid"/>
                <a:round/>
                <a:headEnd type="none" w="sm" len="sm"/>
                <a:tailEnd type="none" w="sm" len="sm"/>
              </a:ln>
              <a:noFill/>
              <a:latin typeface="Calistoga"/>
            </a:endParaRPr>
          </a:p>
        </p:txBody>
      </p:sp>
      <p:sp>
        <p:nvSpPr>
          <p:cNvPr id="147" name="Google Shape;147;p19"/>
          <p:cNvSpPr/>
          <p:nvPr/>
        </p:nvSpPr>
        <p:spPr>
          <a:xfrm>
            <a:off x="6440825" y="2256638"/>
            <a:ext cx="884026" cy="549659"/>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02</a:t>
            </a:r>
            <a:endParaRPr b="0" i="0">
              <a:ln w="19050" cap="flat" cmpd="sng">
                <a:solidFill>
                  <a:schemeClr val="dk1"/>
                </a:solidFill>
                <a:prstDash val="solid"/>
                <a:round/>
                <a:headEnd type="none" w="sm" len="sm"/>
                <a:tailEnd type="none" w="sm" len="sm"/>
              </a:ln>
              <a:noFill/>
              <a:latin typeface="Calistoga"/>
            </a:endParaRPr>
          </a:p>
        </p:txBody>
      </p:sp>
      <p:sp>
        <p:nvSpPr>
          <p:cNvPr id="148" name="Google Shape;148;p19"/>
          <p:cNvSpPr/>
          <p:nvPr/>
        </p:nvSpPr>
        <p:spPr>
          <a:xfrm>
            <a:off x="2153850" y="4314038"/>
            <a:ext cx="893187" cy="548132"/>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03</a:t>
            </a:r>
            <a:endParaRPr b="0" i="0">
              <a:ln w="19050" cap="flat" cmpd="sng">
                <a:solidFill>
                  <a:schemeClr val="dk1"/>
                </a:solidFill>
                <a:prstDash val="solid"/>
                <a:round/>
                <a:headEnd type="none" w="sm" len="sm"/>
                <a:tailEnd type="none" w="sm" len="sm"/>
              </a:ln>
              <a:noFill/>
              <a:latin typeface="Calistoga"/>
            </a:endParaRPr>
          </a:p>
        </p:txBody>
      </p:sp>
      <p:sp>
        <p:nvSpPr>
          <p:cNvPr id="149" name="Google Shape;149;p19"/>
          <p:cNvSpPr/>
          <p:nvPr/>
        </p:nvSpPr>
        <p:spPr>
          <a:xfrm>
            <a:off x="6440825" y="4314038"/>
            <a:ext cx="964184" cy="548132"/>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04</a:t>
            </a:r>
            <a:endParaRPr b="0" i="0">
              <a:ln w="19050"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4"/>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19"/>
          <p:cNvSpPr/>
          <p:nvPr/>
        </p:nvSpPr>
        <p:spPr>
          <a:xfrm>
            <a:off x="6344850" y="38149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5" name="Google Shape;135;p19"/>
          <p:cNvSpPr/>
          <p:nvPr/>
        </p:nvSpPr>
        <p:spPr>
          <a:xfrm>
            <a:off x="2157700" y="38149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Google Shape;136;p19"/>
          <p:cNvSpPr/>
          <p:nvPr>
            <p:custDataLst>
              <p:tags r:id="rId1"/>
            </p:custDataLst>
          </p:nvPr>
        </p:nvSpPr>
        <p:spPr>
          <a:xfrm>
            <a:off x="2153890" y="38149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nvSpPr>
        <p:spPr>
          <a:xfrm>
            <a:off x="2157700" y="18337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7" name="Google Shape;137;p19"/>
          <p:cNvSpPr txBox="1"/>
          <p:nvPr>
            <p:ph type="title"/>
          </p:nvPr>
        </p:nvSpPr>
        <p:spPr>
          <a:xfrm>
            <a:off x="490775" y="751875"/>
            <a:ext cx="112104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GB"/>
              <a:t>Table of Contents.</a:t>
            </a:r>
            <a:endParaRPr lang="en-GB"/>
          </a:p>
        </p:txBody>
      </p:sp>
      <p:sp>
        <p:nvSpPr>
          <p:cNvPr id="5" name="Google Shape;136;p19"/>
          <p:cNvSpPr/>
          <p:nvPr>
            <p:custDataLst>
              <p:tags r:id="rId2"/>
            </p:custDataLst>
          </p:nvPr>
        </p:nvSpPr>
        <p:spPr>
          <a:xfrm>
            <a:off x="6288375" y="18337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8" name="Google Shape;138;p19"/>
          <p:cNvSpPr txBox="1"/>
          <p:nvPr>
            <p:ph type="body" idx="1"/>
          </p:nvPr>
        </p:nvSpPr>
        <p:spPr>
          <a:xfrm>
            <a:off x="2993825" y="2742370"/>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Purpose of Prototypes</a:t>
            </a:r>
            <a:r>
              <a:rPr lang="en-US"/>
              <a:t> &amp; Wireframing &amp; Feedback Loops.</a:t>
            </a:r>
            <a:endParaRPr lang="en-US"/>
          </a:p>
        </p:txBody>
      </p:sp>
      <p:sp>
        <p:nvSpPr>
          <p:cNvPr id="139" name="Google Shape;139;p19"/>
          <p:cNvSpPr txBox="1"/>
          <p:nvPr>
            <p:ph type="body" idx="2"/>
          </p:nvPr>
        </p:nvSpPr>
        <p:spPr>
          <a:xfrm>
            <a:off x="7332750" y="2742370"/>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TDD</a:t>
            </a:r>
            <a:r>
              <a:rPr lang="en-US"/>
              <a:t>, Database Schema Design.</a:t>
            </a:r>
            <a:endParaRPr lang="en-US"/>
          </a:p>
        </p:txBody>
      </p:sp>
      <p:sp>
        <p:nvSpPr>
          <p:cNvPr id="140" name="Google Shape;140;p19"/>
          <p:cNvSpPr txBox="1"/>
          <p:nvPr>
            <p:ph type="body" idx="3"/>
          </p:nvPr>
        </p:nvSpPr>
        <p:spPr>
          <a:xfrm>
            <a:off x="7332725" y="4760929"/>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a:sym typeface="+mn-ea"/>
              </a:rPr>
              <a:t>Let's ask</a:t>
            </a:r>
            <a:endParaRPr>
              <a:sym typeface="+mn-ea"/>
            </a:endParaRPr>
          </a:p>
        </p:txBody>
      </p:sp>
      <p:sp>
        <p:nvSpPr>
          <p:cNvPr id="4" name="Google Shape;136;p19"/>
          <p:cNvSpPr/>
          <p:nvPr>
            <p:custDataLst>
              <p:tags r:id="rId3"/>
            </p:custDataLst>
          </p:nvPr>
        </p:nvSpPr>
        <p:spPr>
          <a:xfrm>
            <a:off x="6344890" y="38149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41" name="Google Shape;141;p19"/>
          <p:cNvSpPr txBox="1"/>
          <p:nvPr>
            <p:ph type="title" idx="4"/>
          </p:nvPr>
        </p:nvSpPr>
        <p:spPr>
          <a:xfrm>
            <a:off x="2993825" y="2046600"/>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sz="2400"/>
              <a:t>Prototyping and Wireframing</a:t>
            </a:r>
            <a:endParaRPr sz="2400"/>
          </a:p>
        </p:txBody>
      </p:sp>
      <p:sp>
        <p:nvSpPr>
          <p:cNvPr id="142" name="Google Shape;142;p19"/>
          <p:cNvSpPr txBox="1"/>
          <p:nvPr>
            <p:ph type="title" idx="5"/>
          </p:nvPr>
        </p:nvSpPr>
        <p:spPr>
          <a:xfrm>
            <a:off x="7332750" y="2046600"/>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000">
                <a:sym typeface="+mn-ea"/>
              </a:rPr>
              <a:t>Documentation and Technical Specification</a:t>
            </a:r>
            <a:endParaRPr lang="en-US" altLang="en-GB" sz="2000">
              <a:sym typeface="+mn-ea"/>
            </a:endParaRPr>
          </a:p>
        </p:txBody>
      </p:sp>
      <p:sp>
        <p:nvSpPr>
          <p:cNvPr id="143" name="Google Shape;143;p19"/>
          <p:cNvSpPr txBox="1"/>
          <p:nvPr>
            <p:ph type="title" idx="6"/>
          </p:nvPr>
        </p:nvSpPr>
        <p:spPr>
          <a:xfrm>
            <a:off x="7332725" y="4065159"/>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sym typeface="+mn-ea"/>
              </a:rPr>
              <a:t> Q&amp;A and Wrap-Up</a:t>
            </a:r>
            <a:endParaRPr lang="en-US" altLang="en-GB" sz="2400"/>
          </a:p>
        </p:txBody>
      </p:sp>
      <p:sp>
        <p:nvSpPr>
          <p:cNvPr id="144" name="Google Shape;144;p19"/>
          <p:cNvSpPr txBox="1"/>
          <p:nvPr>
            <p:ph type="body" idx="7"/>
          </p:nvPr>
        </p:nvSpPr>
        <p:spPr>
          <a:xfrm>
            <a:off x="2993825" y="4760845"/>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Use Case</a:t>
            </a:r>
            <a:r>
              <a:rPr lang="en-US"/>
              <a:t>, Class, Sequence &amp; Activity Diagrams.</a:t>
            </a:r>
            <a:endParaRPr lang="en-US"/>
          </a:p>
        </p:txBody>
      </p:sp>
      <p:sp>
        <p:nvSpPr>
          <p:cNvPr id="145" name="Google Shape;145;p19"/>
          <p:cNvSpPr txBox="1"/>
          <p:nvPr>
            <p:ph type="title" idx="8"/>
          </p:nvPr>
        </p:nvSpPr>
        <p:spPr>
          <a:xfrm>
            <a:off x="2993825" y="4065075"/>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t>Show UMLs samples</a:t>
            </a:r>
            <a:endParaRPr lang="en-US" altLang="en-GB" sz="2400"/>
          </a:p>
        </p:txBody>
      </p:sp>
      <p:sp>
        <p:nvSpPr>
          <p:cNvPr id="146" name="Google Shape;146;p19"/>
          <p:cNvSpPr/>
          <p:nvPr/>
        </p:nvSpPr>
        <p:spPr>
          <a:xfrm>
            <a:off x="2230050" y="2256638"/>
            <a:ext cx="766461" cy="549659"/>
          </a:xfrm>
          <a:prstGeom prst="rect">
            <a:avLst/>
          </a:prstGeom>
        </p:spPr>
        <p:txBody>
          <a:bodyPr>
            <a:prstTxWarp prst="textPlain">
              <a:avLst/>
            </a:prstTxWarp>
          </a:bodyPr>
          <a:lstStyle/>
          <a:p>
            <a:pPr lvl="0" algn="ctr"/>
            <a:r>
              <a:rPr lang="en-US">
                <a:ln w="19050" cap="flat" cmpd="sng">
                  <a:solidFill>
                    <a:schemeClr val="dk1"/>
                  </a:solidFill>
                  <a:prstDash val="solid"/>
                  <a:round/>
                  <a:headEnd type="none" w="sm" len="sm"/>
                  <a:tailEnd type="none" w="sm" len="sm"/>
                </a:ln>
                <a:noFill/>
                <a:latin typeface="Calistoga"/>
                <a:sym typeface="+mn-ea"/>
              </a:rPr>
              <a:t>05</a:t>
            </a:r>
            <a:endParaRPr lang="ar-EG" b="0" i="0">
              <a:ln w="19050" cap="flat" cmpd="sng">
                <a:solidFill>
                  <a:schemeClr val="dk1"/>
                </a:solidFill>
                <a:prstDash val="solid"/>
                <a:round/>
                <a:headEnd type="none" w="sm" len="sm"/>
                <a:tailEnd type="none" w="sm" len="sm"/>
              </a:ln>
              <a:noFill/>
              <a:latin typeface="Calistoga"/>
            </a:endParaRPr>
          </a:p>
        </p:txBody>
      </p:sp>
      <p:sp>
        <p:nvSpPr>
          <p:cNvPr id="147" name="Google Shape;147;p19"/>
          <p:cNvSpPr/>
          <p:nvPr/>
        </p:nvSpPr>
        <p:spPr>
          <a:xfrm>
            <a:off x="6440825" y="2256638"/>
            <a:ext cx="884026" cy="549659"/>
          </a:xfrm>
          <a:prstGeom prst="rect">
            <a:avLst/>
          </a:prstGeom>
        </p:spPr>
        <p:txBody>
          <a:bodyPr>
            <a:prstTxWarp prst="textPlain">
              <a:avLst/>
            </a:prstTxWarp>
          </a:bodyPr>
          <a:lstStyle/>
          <a:p>
            <a:pPr lvl="0" algn="ctr"/>
            <a:r>
              <a:rPr lang="en-US" b="0" i="0">
                <a:ln w="19050" cap="flat" cmpd="sng">
                  <a:solidFill>
                    <a:schemeClr val="dk1"/>
                  </a:solidFill>
                  <a:prstDash val="solid"/>
                  <a:round/>
                  <a:headEnd type="none" w="sm" len="sm"/>
                  <a:tailEnd type="none" w="sm" len="sm"/>
                </a:ln>
                <a:noFill/>
                <a:latin typeface="Calistoga"/>
              </a:rPr>
              <a:t>06</a:t>
            </a:r>
            <a:endParaRPr lang="ar-EG" b="0" i="0">
              <a:ln w="19050" cap="flat" cmpd="sng">
                <a:solidFill>
                  <a:schemeClr val="dk1"/>
                </a:solidFill>
                <a:prstDash val="solid"/>
                <a:round/>
                <a:headEnd type="none" w="sm" len="sm"/>
                <a:tailEnd type="none" w="sm" len="sm"/>
              </a:ln>
              <a:noFill/>
              <a:latin typeface="Calistoga"/>
            </a:endParaRPr>
          </a:p>
        </p:txBody>
      </p:sp>
      <p:sp>
        <p:nvSpPr>
          <p:cNvPr id="148" name="Google Shape;148;p19"/>
          <p:cNvSpPr/>
          <p:nvPr/>
        </p:nvSpPr>
        <p:spPr>
          <a:xfrm>
            <a:off x="2153850" y="4314038"/>
            <a:ext cx="893187" cy="548132"/>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a:t>
            </a:r>
            <a:r>
              <a:rPr lang="en-US" b="0" i="0">
                <a:ln w="19050" cap="flat" cmpd="sng">
                  <a:solidFill>
                    <a:schemeClr val="dk1"/>
                  </a:solidFill>
                  <a:prstDash val="solid"/>
                  <a:round/>
                  <a:headEnd type="none" w="sm" len="sm"/>
                  <a:tailEnd type="none" w="sm" len="sm"/>
                </a:ln>
                <a:noFill/>
                <a:latin typeface="Calistoga"/>
              </a:rPr>
              <a:t>7</a:t>
            </a:r>
            <a:endParaRPr b="0" i="0">
              <a:ln w="19050" cap="flat" cmpd="sng">
                <a:solidFill>
                  <a:schemeClr val="dk1"/>
                </a:solidFill>
                <a:prstDash val="solid"/>
                <a:round/>
                <a:headEnd type="none" w="sm" len="sm"/>
                <a:tailEnd type="none" w="sm" len="sm"/>
              </a:ln>
              <a:noFill/>
              <a:latin typeface="Calistoga"/>
            </a:endParaRPr>
          </a:p>
        </p:txBody>
      </p:sp>
      <p:sp>
        <p:nvSpPr>
          <p:cNvPr id="149" name="Google Shape;149;p19"/>
          <p:cNvSpPr/>
          <p:nvPr/>
        </p:nvSpPr>
        <p:spPr>
          <a:xfrm>
            <a:off x="6440825" y="4314038"/>
            <a:ext cx="964184" cy="548132"/>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a:t>
            </a:r>
            <a:r>
              <a:rPr lang="en-US" b="0" i="0">
                <a:ln w="19050" cap="flat" cmpd="sng">
                  <a:solidFill>
                    <a:schemeClr val="dk1"/>
                  </a:solidFill>
                  <a:prstDash val="solid"/>
                  <a:round/>
                  <a:headEnd type="none" w="sm" len="sm"/>
                  <a:tailEnd type="none" w="sm" len="sm"/>
                </a:ln>
                <a:noFill/>
                <a:latin typeface="Calistoga"/>
              </a:rPr>
              <a:t>8</a:t>
            </a:r>
            <a:endParaRPr b="0" i="0">
              <a:ln w="19050"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4"/>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a:sym typeface="+mn-ea"/>
              </a:rPr>
              <a:t>Definition and Importance</a:t>
            </a:r>
            <a:endParaRPr>
              <a:sym typeface="+mn-ea"/>
            </a:endParaRPr>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a:sym typeface="+mn-ea"/>
              </a:rPr>
              <a:t>Introduction to the Software Development Lifecycle (SDLC)</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01</a:t>
            </a:r>
            <a:endParaRPr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Definition and Importance of SDLC</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t>SDLC stands for Software Development Lifecycle, which is a structured approach used for developing software. It ensures that each phase of development is planned and executed efficiently, reducing errors and streamlining project management. Following the SDLC helps in achieving consistent quality and maintaining project timelines and budgets.</a:t>
            </a:r>
            <a:endParaRPr lang="en-US" altLang="en-GB"/>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Phases Overview</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t>The SDLC consists of several stages: Requirements Gathering, Analysis, Design, Implementation, Testing, Deployment, and Maintenance. Each phase plays a critical role in building a successful software product by ensuring a systematic approach and clear documentation.</a:t>
            </a:r>
            <a:endParaRPr lang="en-US" altLang="en-GB"/>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a:sym typeface="+mn-ea"/>
              </a:rPr>
              <a:t>Client Interviews</a:t>
            </a:r>
            <a:endParaRPr>
              <a:sym typeface="+mn-ea"/>
            </a:endParaRPr>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sym typeface="+mn-ea"/>
              </a:rPr>
              <a:t>Gathering and Understanding Client Requirements</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2</a:t>
            </a:r>
            <a:endParaRPr lang="en-US"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SlidesMania">
  <a:themeElements>
    <a:clrScheme name="">
      <a:dk1>
        <a:srgbClr val="000000"/>
      </a:dk1>
      <a:lt1>
        <a:srgbClr val="F1F1E9"/>
      </a:lt1>
      <a:dk2>
        <a:srgbClr val="000000"/>
      </a:dk2>
      <a:lt2>
        <a:srgbClr val="EEEEEE"/>
      </a:lt2>
      <a:accent1>
        <a:srgbClr val="FFD966"/>
      </a:accent1>
      <a:accent2>
        <a:srgbClr val="7B95A5"/>
      </a:accent2>
      <a:accent3>
        <a:srgbClr val="25566E"/>
      </a:accent3>
      <a:accent4>
        <a:srgbClr val="587C8E"/>
      </a:accent4>
      <a:accent5>
        <a:srgbClr val="DBA274"/>
      </a:accent5>
      <a:accent6>
        <a:srgbClr val="C26A59"/>
      </a:accent6>
      <a:hlink>
        <a:srgbClr val="00B050"/>
      </a:hlink>
      <a:folHlink>
        <a:srgbClr val="3FCF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7466</Words>
  <Application>WPS Presentation</Application>
  <PresentationFormat/>
  <Paragraphs>305</Paragraphs>
  <Slides>38</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38</vt:i4>
      </vt:variant>
    </vt:vector>
  </HeadingPairs>
  <TitlesOfParts>
    <vt:vector size="55" baseType="lpstr">
      <vt:lpstr>Arial</vt:lpstr>
      <vt:lpstr>SimSun</vt:lpstr>
      <vt:lpstr>Wingdings</vt:lpstr>
      <vt:lpstr>Arial</vt:lpstr>
      <vt:lpstr>Calistoga</vt:lpstr>
      <vt:lpstr>Antic Slab</vt:lpstr>
      <vt:lpstr>Calibri</vt:lpstr>
      <vt:lpstr>Aldrich</vt:lpstr>
      <vt:lpstr>Segoe Print</vt:lpstr>
      <vt:lpstr>Abril Fatface</vt:lpstr>
      <vt:lpstr>Bell MT</vt:lpstr>
      <vt:lpstr>Poppins</vt:lpstr>
      <vt:lpstr>Homemade Apple</vt:lpstr>
      <vt:lpstr>Microsoft YaHei</vt:lpstr>
      <vt:lpstr>Arial Unicode MS</vt:lpstr>
      <vt:lpstr>Aldhabi</vt:lpstr>
      <vt:lpstr>SlidesMania</vt:lpstr>
      <vt:lpstr>Mastering Flutter   : From Beginner to Pro.</vt:lpstr>
      <vt:lpstr>Do not skip any information without understanding it.</vt:lpstr>
      <vt:lpstr>Any questions?</vt:lpstr>
      <vt:lpstr>Analysis and Planning</vt:lpstr>
      <vt:lpstr>Show UMLs samples</vt:lpstr>
      <vt:lpstr>Introduction to the Software Development Lifecycle (SDLC).</vt:lpstr>
      <vt:lpstr>Definition and Importance of SDLC</vt:lpstr>
      <vt:lpstr>Phases Overview</vt:lpstr>
      <vt:lpstr>Gathering and Understanding Client Requirements.</vt:lpstr>
      <vt:lpstr>Client Interviews</vt:lpstr>
      <vt:lpstr>Stakeholder Analysis</vt:lpstr>
      <vt:lpstr>Requirement Documentation</vt:lpstr>
      <vt:lpstr>Requirements Specification Document</vt:lpstr>
      <vt:lpstr>Analysis and Planning.</vt:lpstr>
      <vt:lpstr>Feasibility Study</vt:lpstr>
      <vt:lpstr>Risk Management Planning</vt:lpstr>
      <vt:lpstr>Project Timeline Estimation</vt:lpstr>
      <vt:lpstr>System Design and UML Diagrams.</vt:lpstr>
      <vt:lpstr>Introduction to System Design</vt:lpstr>
      <vt:lpstr>UML Diagrams</vt:lpstr>
      <vt:lpstr>Design Tools</vt:lpstr>
      <vt:lpstr>Prototyping and Wireframing.</vt:lpstr>
      <vt:lpstr>Purpose of Prototypes</vt:lpstr>
      <vt:lpstr>Wireframing</vt:lpstr>
      <vt:lpstr>Feedback Loops</vt:lpstr>
      <vt:lpstr>Documentation and Technical Specification.</vt:lpstr>
      <vt:lpstr>Technical Design Document (TDD)</vt:lpstr>
      <vt:lpstr>Database Schema Design</vt:lpstr>
      <vt:lpstr>APIs and Data Flow</vt:lpstr>
      <vt:lpstr>Show UMLs samples.</vt:lpstr>
      <vt:lpstr>Resources</vt:lpstr>
      <vt:lpstr>Q&amp;A and Wrap-Up.</vt:lpstr>
      <vt:lpstr>Resources</vt:lpstr>
      <vt:lpstr>Homework</vt:lpstr>
      <vt:lpstr>OFFFFF Take a brack.</vt:lpstr>
      <vt:lpstr>So, Don’t Wast Your Time in Sleep.</vt:lpstr>
      <vt:lpstr>See you next session!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Flutter: From Beginner to Pro.</dc:title>
  <dc:creator/>
  <cp:lastModifiedBy>genius</cp:lastModifiedBy>
  <cp:revision>32</cp:revision>
  <dcterms:created xsi:type="dcterms:W3CDTF">2024-08-09T15:20:00Z</dcterms:created>
  <dcterms:modified xsi:type="dcterms:W3CDTF">2024-12-18T13:41:16Z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3181BF3FF6404482AE1C988CAFAFC79D_13</vt:lpwstr>
  </property>
  <property fmtid="{D5CDD505-2E9C-101B-9397-08002B2CF9AE}" pid="3" name="KSOProductBuildVer">
    <vt:lpwstr>1033-12.2.0.19307</vt:lpwstr>
  </property>
</Properties>
</file>