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306" r:id="rId9"/>
    <p:sldId id="261" r:id="rId10"/>
    <p:sldId id="351" r:id="rId11"/>
    <p:sldId id="352" r:id="rId12"/>
    <p:sldId id="353" r:id="rId13"/>
    <p:sldId id="354" r:id="rId14"/>
    <p:sldId id="355" r:id="rId15"/>
    <p:sldId id="357" r:id="rId16"/>
    <p:sldId id="361" r:id="rId17"/>
    <p:sldId id="362" r:id="rId18"/>
    <p:sldId id="363" r:id="rId19"/>
    <p:sldId id="364" r:id="rId20"/>
    <p:sldId id="394" r:id="rId21"/>
    <p:sldId id="395" r:id="rId22"/>
    <p:sldId id="402" r:id="rId23"/>
    <p:sldId id="398" r:id="rId24"/>
    <p:sldId id="399" r:id="rId25"/>
    <p:sldId id="400" r:id="rId26"/>
    <p:sldId id="401" r:id="rId27"/>
  </p:sldIdLst>
  <p:sldSz cx="12192000" cy="6858000"/>
  <p:notesSz cx="6858000" cy="9144000"/>
  <p:embeddedFontLst>
    <p:embeddedFont>
      <p:font typeface="Calistoga"/>
      <p:regular r:id="rId31"/>
    </p:embeddedFont>
    <p:embeddedFont>
      <p:font typeface="Antic Slab"/>
      <p:regular r:id="rId32"/>
    </p:embeddedFont>
    <p:embeddedFont>
      <p:font typeface="Poppins"/>
      <p:regular r:id="rId33"/>
      <p:italic r:id="rId34"/>
      <p:boldItalic r:id="rId35"/>
    </p:embeddedFont>
    <p:embeddedFont>
      <p:font typeface="Homemade Apple" panose="02000000000000000000"/>
      <p:regular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073618e60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073618e60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c3728c19_2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1c3728c19_2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37.xml"/><Relationship Id="rId5" Type="http://schemas.openxmlformats.org/officeDocument/2006/relationships/hyperlink" Target="https://www.geeksforgeeks.org/what-is-an-api/" TargetMode="External"/><Relationship Id="rId4" Type="http://schemas.openxmlformats.org/officeDocument/2006/relationships/hyperlink" Target="https://www.mongodb.com/resources/basics/databases/nosql-explained/nosql-vs-sql" TargetMode="External"/><Relationship Id="rId3" Type="http://schemas.openxmlformats.org/officeDocument/2006/relationships/hyperlink" Target="https://firebase.google.com/docs" TargetMode="Externa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6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1: </a:t>
            </a:r>
            <a:r>
              <a:t>Introduction to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Supabase vs.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Database: </a:t>
            </a: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>
                <a:solidFill>
                  <a:schemeClr val="bg2"/>
                </a:solidFill>
              </a:rPr>
              <a:t>Firebase: NoSQL (Firestore/Realtime Database).</a:t>
            </a: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>
                <a:solidFill>
                  <a:schemeClr val="bg2"/>
                </a:solidFill>
              </a:rPr>
              <a:t>Supabase: SQL (PostgreSQL).</a:t>
            </a: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 sz="1600">
                <a:solidFill>
                  <a:schemeClr val="bg2"/>
                </a:solidFill>
              </a:rPr>
              <a:t>Note :</a:t>
            </a:r>
            <a:endParaRPr lang="en-US" sz="1600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 sz="1600">
                <a:solidFill>
                  <a:schemeClr val="bg2"/>
                </a:solidFill>
              </a:rPr>
              <a:t>SQL databases are relational, and NoSQL databases are non relational. SQL</a:t>
            </a:r>
            <a:endParaRPr lang="en-US" sz="1600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 sz="1600">
                <a:solidFill>
                  <a:schemeClr val="bg2"/>
                </a:solidFill>
              </a:rPr>
              <a:t>databases use structured query language (SQL) and have a predefined schema.</a:t>
            </a:r>
            <a:endParaRPr lang="en-US" sz="1600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 sz="1600">
                <a:solidFill>
                  <a:schemeClr val="bg2"/>
                </a:solidFill>
              </a:rPr>
              <a:t>NoSQL databases have dynamic schemas for unstructured data.</a:t>
            </a:r>
            <a:endParaRPr lang="en-US" sz="1600">
              <a:solidFill>
                <a:schemeClr val="bg2"/>
              </a:solidFill>
            </a:endParaRPr>
          </a:p>
          <a:p>
            <a:pPr marL="45085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Supabase vs.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API Generation: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Firebase: Manual setup or use of Cloud Functions.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Supabase: Auto-generated RESTful API.</a:t>
            </a:r>
            <a:endParaRPr lang="en-US"/>
          </a:p>
          <a:p>
            <a:pPr marL="450850" indent="-342900">
              <a:lnSpc>
                <a:spcPct val="150000"/>
              </a:lnSpc>
            </a:pPr>
            <a:r>
              <a:rPr lang="en-US"/>
              <a:t>Realtime Features: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Firebase: Native real-time database.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Supabase: Real-time subscriptions via PostgreSQL replication.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Supabase vs.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Open-source: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Firebase: Closed source.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Supabase: Fully open-source.</a:t>
            </a:r>
            <a:endParaRPr lang="en-US"/>
          </a:p>
          <a:p>
            <a:pPr marL="450850" indent="-342900">
              <a:lnSpc>
                <a:spcPct val="150000"/>
              </a:lnSpc>
            </a:pPr>
            <a:r>
              <a:rPr lang="en-US"/>
              <a:t>Hosting and Flexibility: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Firebase: Google Cloud-based, limited self-hosting options.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Supabase: Can be self-hosted, offering more flexibility.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When to use Supabase vs.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Discussion on project types that might benefit more from one platform over the other.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Practice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Open Supabase and Firebase dashboards.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Explore and compare the UI/UX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Create a simple project in both platforms to observe differences.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Overview of Supabase Architecture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Supabase Architecture and Key Components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Overview of Supabase Architecture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Built on PostgreSQL, which handles the database and real-time updates.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Auto-generates RESTful APIs for each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Integrates with a custom authentication layer (Supabase Auth).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Provides storage solutions similar to AWS S3 (Supabase Storage).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Real-time engine based on PostgreSQL's replication feature.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Key Components of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Database: PostgreSQL as the core database.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Auth: User management and authentication (supports multiple providers like Google, GitHub).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Storage: Managed file storage solution.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Functions: Edge functions to run custom code securely.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Real-time: Enables real-time features via PostgreSQL replication.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Auto-generated API: RESTful APIs automatically generated for each table.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Supabase vs. Traditional Backend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How Supabase simplifies backend development ?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Discussion on the benefits of using Supabase in terms of time, scalability, and security.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3" action="ppaction://hlinkfile"/>
              </a:rPr>
              <a:t>firebase docs</a:t>
            </a:r>
            <a:endParaRPr lang="en-US">
              <a:hlinkClick r:id="rId3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4" action="ppaction://hlinkfile"/>
              </a:rPr>
              <a:t>mongodb nosql vs sql</a:t>
            </a:r>
            <a:endParaRPr lang="en-US">
              <a:hlinkClick r:id="rId4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5" action="ppaction://hlinkfile"/>
              </a:rPr>
              <a:t>geeksforgeeks what is an api?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4596100" y="1833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4596130" y="1834515"/>
            <a:ext cx="1261745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Hello! I’m...</a:t>
            </a:r>
            <a:endParaRPr lang="en-GB"/>
          </a:p>
        </p:txBody>
      </p:sp>
      <p:sp>
        <p:nvSpPr>
          <p:cNvPr id="127" name="Google Shape;127;p18"/>
          <p:cNvSpPr txBox="1"/>
          <p:nvPr>
            <p:ph type="body" idx="1"/>
          </p:nvPr>
        </p:nvSpPr>
        <p:spPr>
          <a:xfrm>
            <a:off x="1252700" y="3158663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 George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AI &amp; Software Engineer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I began my Flutter career three years ago, starting as a freelancer before transitioning to full-time roles. My journey took me from working with a startup in Saudi Arabia and Egypt to a full-time position with Romatlly, a French company. Now, I also lead my own programming startup, Cominde, where I continue to innovate and create impactful software solutions.</a:t>
            </a:r>
            <a:endParaRPr lang="en-US" altLang="en-GB" sz="1200"/>
          </a:p>
        </p:txBody>
      </p:sp>
      <p:pic>
        <p:nvPicPr>
          <p:cNvPr id="128" name="Google Shape;128;p18" descr="C:\User Files\Bluetooth\Picsart_24-08-09_13-17-23-311.pngPicsart_24-08-09_13-17-23-311"/>
          <p:cNvPicPr preferRelativeResize="0"/>
          <p:nvPr>
            <p:ph type="pic" idx="2"/>
          </p:nvPr>
        </p:nvPicPr>
        <p:blipFill rotWithShape="1">
          <a:blip r:embed="rId2"/>
          <a:srcRect l="10829" t="8566" r="6643" b="21847"/>
          <a:stretch>
            <a:fillRect/>
          </a:stretch>
        </p:blipFill>
        <p:spPr>
          <a:xfrm>
            <a:off x="7208200" y="1633013"/>
            <a:ext cx="3731100" cy="3976500"/>
          </a:xfrm>
          <a:prstGeom prst="rect">
            <a:avLst/>
          </a:prstGeom>
        </p:spPr>
      </p:pic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 Explore Supabase and Firebase further, focusing on creating basic projects.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Supabase?</a:t>
            </a:r>
            <a:r>
              <a:rPr lang="en-US"/>
              <a:t>, Why Use Supabase?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Overview of Firebase</a:t>
            </a:r>
            <a:r>
              <a:rPr lang="en-US"/>
              <a:t>, Supabase vs. Firebase.</a:t>
            </a:r>
            <a:endParaRPr 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Supabase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Comparison with Firebase</a:t>
            </a:r>
            <a:endParaRPr lang="en-US" altLang="en-GB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Overview of Supabase Architecture</a:t>
            </a:r>
            <a:r>
              <a:rPr lang="en-US"/>
              <a:t>, Key Components of Supabase.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Supabase Architecture</a:t>
            </a:r>
            <a:endParaRPr lang="en-US" altLang="en-GB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988825" y="1307738"/>
            <a:ext cx="1262400" cy="1262400"/>
          </a:xfrm>
          <a:prstGeom prst="ellipse">
            <a:avLst/>
          </a:prstGeom>
          <a:pattFill prst="wdUpDiag">
            <a:fgClr>
              <a:srgbClr val="30C088"/>
            </a:fgClr>
            <a:bgClr>
              <a:srgbClr val="F1F1E9"/>
            </a:bgClr>
          </a:patt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1504925" y="1689275"/>
            <a:ext cx="95190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Tips Points</a:t>
            </a:r>
            <a:r>
              <a:rPr lang="en-GB"/>
              <a:t>.</a:t>
            </a:r>
            <a:endParaRPr lang="en-GB"/>
          </a:p>
        </p:txBody>
      </p:sp>
      <p:sp>
        <p:nvSpPr>
          <p:cNvPr id="156" name="Google Shape;156;p20"/>
          <p:cNvSpPr txBox="1"/>
          <p:nvPr>
            <p:ph type="body" idx="1"/>
          </p:nvPr>
        </p:nvSpPr>
        <p:spPr>
          <a:xfrm>
            <a:off x="1504925" y="2756950"/>
            <a:ext cx="9519000" cy="248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give up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stop searching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stop learning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/>
              <a:t>Last Option is asking someone for solution</a:t>
            </a:r>
            <a:r>
              <a:rPr lang="en-GB"/>
              <a:t>.</a:t>
            </a:r>
            <a:endParaRPr lang="en-GB"/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Supabase?</a:t>
            </a:r>
            <a:r>
              <a:rPr lang="en-US">
                <a:sym typeface="+mn-ea"/>
              </a:rPr>
              <a:t>, Why Use Supabase?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Supabase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is Supabase?</a:t>
            </a:r>
            <a:endParaRPr lang="en-US" alt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An open-source alternative to Firebase.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Built on top of PostgreSQL for a scalable, production-ready database solution.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Provides backend services like authentication, storage, real-time subscriptions, and auto-generated APIs.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Supabase?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Full control over your database.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Open-source and self-hostable.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Transparent pricing and vendor independence.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Easy integration with existing PostgreSQL tools and libraries.</a:t>
            </a:r>
            <a:endParaRPr 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Overview of Firebase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Comparison with Firebase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Overview of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Started at 2011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In 2014 Firebase was bought by Google.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 Google-backed platform providing backend services like authentication, database, storage, and more.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Known for its ease of use, real-time database, and tight integration with other Google services.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4983</Words>
  <Application>WPS Presentation</Application>
  <PresentationFormat/>
  <Paragraphs>236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Hello! I’m...</vt:lpstr>
      <vt:lpstr>Supabase Architecture</vt:lpstr>
      <vt:lpstr>Tips Points.</vt:lpstr>
      <vt:lpstr>Introduction to Supabase.</vt:lpstr>
      <vt:lpstr>What is Supabase?</vt:lpstr>
      <vt:lpstr>Why Use Supabase?</vt:lpstr>
      <vt:lpstr>Comparison with Firebase.</vt:lpstr>
      <vt:lpstr>Overview of Firebase</vt:lpstr>
      <vt:lpstr>Supabase vs. Firebase</vt:lpstr>
      <vt:lpstr>Supabase vs. Firebase</vt:lpstr>
      <vt:lpstr>Supabase vs. Firebase</vt:lpstr>
      <vt:lpstr>When to use Supabase vs. Firebase</vt:lpstr>
      <vt:lpstr>Supabase Architecture and Key Components.</vt:lpstr>
      <vt:lpstr>Overview of Supabase Architecture</vt:lpstr>
      <vt:lpstr>Key Components of Supabase</vt:lpstr>
      <vt:lpstr>Supabase vs. Traditional Backend</vt:lpstr>
      <vt:lpstr>Q&amp;A and Wrap-Up.</vt:lpstr>
      <vt:lpstr>Resources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14</cp:revision>
  <dcterms:created xsi:type="dcterms:W3CDTF">2024-08-09T15:20:00Z</dcterms:created>
  <dcterms:modified xsi:type="dcterms:W3CDTF">2024-12-18T13:29:36Z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