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505" r:id="rId9"/>
    <p:sldId id="531" r:id="rId10"/>
    <p:sldId id="532" r:id="rId11"/>
    <p:sldId id="533" r:id="rId12"/>
    <p:sldId id="351" r:id="rId13"/>
    <p:sldId id="352" r:id="rId14"/>
    <p:sldId id="459" r:id="rId15"/>
    <p:sldId id="481" r:id="rId16"/>
    <p:sldId id="534" r:id="rId17"/>
    <p:sldId id="361" r:id="rId18"/>
    <p:sldId id="362" r:id="rId19"/>
    <p:sldId id="507" r:id="rId20"/>
    <p:sldId id="508" r:id="rId21"/>
    <p:sldId id="445" r:id="rId22"/>
    <p:sldId id="556" r:id="rId23"/>
    <p:sldId id="557" r:id="rId24"/>
    <p:sldId id="558" r:id="rId25"/>
    <p:sldId id="559" r:id="rId26"/>
    <p:sldId id="394" r:id="rId27"/>
    <p:sldId id="395" r:id="rId28"/>
    <p:sldId id="402" r:id="rId29"/>
    <p:sldId id="398" r:id="rId30"/>
    <p:sldId id="399" r:id="rId31"/>
    <p:sldId id="400" r:id="rId32"/>
    <p:sldId id="401" r:id="rId33"/>
  </p:sldIdLst>
  <p:sldSz cx="12192000" cy="6858000"/>
  <p:notesSz cx="6858000" cy="9144000"/>
  <p:embeddedFontLst>
    <p:embeddedFont>
      <p:font typeface="Calistoga"/>
      <p:regular r:id="rId37"/>
    </p:embeddedFont>
    <p:embeddedFont>
      <p:font typeface="Antic Slab"/>
      <p:regular r:id="rId38"/>
    </p:embeddedFont>
    <p:embeddedFont>
      <p:font typeface="Poppins" panose="00000400000000000000"/>
      <p:regular r:id="rId39"/>
      <p:italic r:id="rId40"/>
      <p:boldItalic r:id="rId41"/>
    </p:embeddedFont>
    <p:embeddedFont>
      <p:font typeface="Homemade Apple" panose="0200000000000000000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59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Session </a:t>
            </a:r>
            <a:r>
              <a:rPr lang="en-US">
                <a:sym typeface="+mn-ea"/>
              </a:rPr>
              <a:t>10</a:t>
            </a:r>
            <a:r>
              <a:rPr lang="en-GB"/>
              <a:t>: </a:t>
            </a:r>
            <a:r>
              <a:t>Real-time Features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Steps to Set Up Real-time Subscriptions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Implementing Real-time Subscriptions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Initialize Supabase in Your Project</a:t>
            </a:r>
            <a:endParaRPr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As with other Supabase services, start by initializing the Supabase client in your frontend.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815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import { createClient } from '@supabase/supabase-js';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supabaseUrl = 'https://your-project.supabase.co';</a:t>
            </a:r>
            <a:endParaRPr lang="en-US"/>
          </a:p>
          <a:p>
            <a:pPr algn="l"/>
            <a:r>
              <a:rPr lang="en-US"/>
              <a:t>const supabaseKey = 'your-anon-key';</a:t>
            </a:r>
            <a:endParaRPr lang="en-US"/>
          </a:p>
          <a:p>
            <a:pPr algn="l"/>
            <a:r>
              <a:rPr lang="en-US"/>
              <a:t>const supabase = createClient(supabaseUrl, supabaseKey);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Subscribe to Table Changes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Use the supabase-js SDK to listen for changes in your tables.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581400"/>
            <a:ext cx="6908800" cy="2301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realTimeChannel = supabase</a:t>
            </a:r>
            <a:endParaRPr lang="en-US"/>
          </a:p>
          <a:p>
            <a:pPr algn="l"/>
            <a:r>
              <a:rPr lang="en-US"/>
              <a:t>  .channel('public:your_table')</a:t>
            </a:r>
            <a:endParaRPr lang="en-US"/>
          </a:p>
          <a:p>
            <a:pPr algn="l"/>
            <a:r>
              <a:rPr lang="en-US"/>
              <a:t>  .on('postgres_changes', { event: '*', schema: 'public', table: 'your_table' }, payload =&gt; {</a:t>
            </a:r>
            <a:endParaRPr lang="en-US"/>
          </a:p>
          <a:p>
            <a:pPr algn="l"/>
            <a:r>
              <a:rPr lang="en-US"/>
              <a:t>    console.log('Change received!', payload);</a:t>
            </a:r>
            <a:endParaRPr lang="en-US"/>
          </a:p>
          <a:p>
            <a:pPr algn="l"/>
            <a:r>
              <a:rPr lang="en-US"/>
              <a:t>    // Handle the changes (e.g., update UI)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Handling Events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You can listen for specific events like INSERT, UPDATE, or DELETE. For example: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16611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</a:t>
            </a:r>
            <a:endParaRPr lang="en-US"/>
          </a:p>
          <a:p>
            <a:pPr algn="l"/>
            <a:r>
              <a:rPr lang="en-US"/>
              <a:t>  .from('your_table')</a:t>
            </a:r>
            <a:endParaRPr lang="en-US"/>
          </a:p>
          <a:p>
            <a:pPr algn="l"/>
            <a:r>
              <a:rPr lang="en-US"/>
              <a:t>  .on('INSERT', payload =&gt; {</a:t>
            </a:r>
            <a:endParaRPr lang="en-US"/>
          </a:p>
          <a:p>
            <a:pPr algn="l"/>
            <a:r>
              <a:rPr lang="en-US"/>
              <a:t>    console.log('New row inserted!', payload.new);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Unsubscribing from Events</a:t>
            </a:r>
            <a:endParaRPr lang="en-US" altLang="en-GB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When the component unmounts or the user navigates away, unsubscribe from the real-time updates to avoid memory leaks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008120"/>
            <a:ext cx="6908800" cy="8039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realTimeChannel.unsubscribe();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Chat Applications and Live Updates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Real-world Use Cases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Use Case: Chat Application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 common use case for real-time subscriptions is a chat application where messages are updated live without requiring a page refresh.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Database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messages table with columns for the message content, sender ID, and timestamp.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messages (</a:t>
            </a:r>
            <a:endParaRPr lang="en-US"/>
          </a:p>
          <a:p>
            <a:pPr algn="l"/>
            <a:r>
              <a:rPr lang="en-US"/>
              <a:t>  id SERIAL PRIMARY KEY,</a:t>
            </a:r>
            <a:endParaRPr lang="en-US"/>
          </a:p>
          <a:p>
            <a:pPr algn="l"/>
            <a:r>
              <a:rPr lang="en-US"/>
              <a:t>  content TEXT NOT NULL,</a:t>
            </a:r>
            <a:endParaRPr lang="en-US"/>
          </a:p>
          <a:p>
            <a:pPr algn="l"/>
            <a:r>
              <a:rPr lang="en-US"/>
              <a:t>  sender_id UUID REFERENCES profiles(id),</a:t>
            </a:r>
            <a:endParaRPr lang="en-US"/>
          </a:p>
          <a:p>
            <a:pPr algn="l"/>
            <a:r>
              <a:rPr lang="en-US"/>
              <a:t>  created_at TIMESTAMP DEFAULT NOW()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Frontend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Subscribe to changes in the messages table to update the chat UI in real-time as new messages are added.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</a:t>
            </a:r>
            <a:endParaRPr lang="en-US"/>
          </a:p>
          <a:p>
            <a:pPr algn="l"/>
            <a:r>
              <a:rPr lang="en-US"/>
              <a:t>  .from('messages')</a:t>
            </a:r>
            <a:endParaRPr lang="en-US"/>
          </a:p>
          <a:p>
            <a:pPr algn="l"/>
            <a:r>
              <a:rPr lang="en-US"/>
              <a:t>  .on('INSERT', payload =&gt; {</a:t>
            </a:r>
            <a:endParaRPr lang="en-US"/>
          </a:p>
          <a:p>
            <a:pPr algn="l"/>
            <a:r>
              <a:rPr lang="en-US"/>
              <a:t>    addMessageToUI(payload.new);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Sending Messages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simple form to allow users to send messages.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7485"/>
            <a:ext cx="6908800" cy="18046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const sendMessage = async (messageContent) =&gt; {</a:t>
            </a:r>
            <a:endParaRPr lang="en-US"/>
          </a:p>
          <a:p>
            <a:pPr algn="l"/>
            <a:r>
              <a:rPr lang="en-US"/>
              <a:t>  const { data, error } = await supabase</a:t>
            </a:r>
            <a:endParaRPr lang="en-US"/>
          </a:p>
          <a:p>
            <a:pPr algn="l"/>
            <a:r>
              <a:rPr lang="en-US"/>
              <a:t>    .from('messages')</a:t>
            </a:r>
            <a:endParaRPr lang="en-US"/>
          </a:p>
          <a:p>
            <a:pPr algn="l"/>
            <a:r>
              <a:rPr lang="en-US"/>
              <a:t>    .insert({ content: messageContent, sender_id: userId });</a:t>
            </a:r>
            <a:endParaRPr lang="en-US"/>
          </a:p>
          <a:p>
            <a:pPr algn="l"/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Use Case: Live Data Updates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Another real-world scenario is live data updates on a dashboard, such as showing live notifications, stock updates, or user activity.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Database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a notifications table with columns for notification text, user ID, and timestamp.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notifications (</a:t>
            </a:r>
            <a:endParaRPr lang="en-US"/>
          </a:p>
          <a:p>
            <a:pPr algn="l"/>
            <a:r>
              <a:rPr lang="en-US"/>
              <a:t>  id SERIAL PRIMARY KEY,</a:t>
            </a:r>
            <a:endParaRPr lang="en-US"/>
          </a:p>
          <a:p>
            <a:pPr algn="l"/>
            <a:r>
              <a:rPr lang="en-US"/>
              <a:t>  notification_text TEXT NOT NULL,</a:t>
            </a:r>
            <a:endParaRPr lang="en-US"/>
          </a:p>
          <a:p>
            <a:pPr algn="l"/>
            <a:r>
              <a:rPr lang="en-US"/>
              <a:t>  user_id UUID REFERENCES profiles(id),</a:t>
            </a:r>
            <a:endParaRPr lang="en-US"/>
          </a:p>
          <a:p>
            <a:pPr algn="l"/>
            <a:r>
              <a:rPr lang="en-US"/>
              <a:t>  created_at TIMESTAMP DEFAULT NOW()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Frontend Setup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Subscribe to real-time updates on the notifications table and show new notifications in real-time.</a:t>
            </a: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6908800" cy="20478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</a:t>
            </a:r>
            <a:endParaRPr lang="en-US"/>
          </a:p>
          <a:p>
            <a:pPr algn="l"/>
            <a:r>
              <a:rPr lang="en-US"/>
              <a:t>  .from('notifications')</a:t>
            </a:r>
            <a:endParaRPr lang="en-US"/>
          </a:p>
          <a:p>
            <a:pPr algn="l"/>
            <a:r>
              <a:rPr lang="en-US"/>
              <a:t>  .on('INSERT', payload =&gt; {</a:t>
            </a:r>
            <a:endParaRPr lang="en-US"/>
          </a:p>
          <a:p>
            <a:pPr algn="l"/>
            <a:r>
              <a:rPr lang="en-US"/>
              <a:t>    displayNotification(payload.new.notification_text);</a:t>
            </a:r>
            <a:endParaRPr lang="en-US"/>
          </a:p>
          <a:p>
            <a:pPr algn="l"/>
            <a:r>
              <a:rPr lang="en-US"/>
              <a:t>  })</a:t>
            </a:r>
            <a:endParaRPr lang="en-US"/>
          </a:p>
          <a:p>
            <a:pPr algn="l"/>
            <a:r>
              <a:rPr lang="en-US"/>
              <a:t>  .subscribe();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Displaying Notifications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Display notifications as they arrive, either as a pop-up or in a dedicated notifications list in the UI.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Set up a real-time subscription in your frontend application to listen for changes in a specific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Test the real-time updates by inserting, updating, or deleting rows from the Supabase dashboard or programmatically.Implement a file size limit in your upload form to restrict large files.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basic chat application where users can send messages, and messages update in real-time for all users.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Supabase Realtime?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Steps to Set Up Real-time Subscriptions</a:t>
            </a:r>
            <a:r>
              <a:rPr lang="en-US"/>
              <a:t>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Supabase Realtime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Implementing Real-time Subscriptions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Chat Application</a:t>
            </a:r>
            <a:r>
              <a:rPr lang="en-US"/>
              <a:t>, Live Data Updates.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Real-World Use Cases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Realtime?</a:t>
            </a:r>
            <a:endParaRPr lang="en-US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Supabase Realtime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Realtime?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Supabase Realtime is a feature that allows you to subscribe to changes in your PostgreSQL database in real-time. It’s built on top of PostgreSQL’s built-in LISTEN/NOTIFY functionality.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Use cases for real-time include chat applications, notifications, live updates, and more.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Supabase Realtime?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Realtime Channels: Subscribing to database changes (INSERT, UPDATE, DELETE) on specific tables.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Socket Connections: Realtime functionality uses WebSockets for efficient real-time communication between the client and the Supabase backend.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How Supabase Realtime Works</a:t>
            </a:r>
            <a:endParaRPr lang="en-US" altLang="en-GB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When changes occur in your database, Supabase listens for these changes and notifies the client-side application. It sends events back to your app via WebSockets, enabling dynamic content without refreshing the page.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Benefits of Using Supabase Realtime</a:t>
            </a:r>
            <a:endParaRPr lang="en-US" altLang="en-GB"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Live updates: Data changes are reflected instantly in your application without requiring a full reload.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Scalability: Supabase manages the infrastructure needed for real-time capabilities.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Integration: Works seamlessly with Supabase services like authentication and storage.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6288</Words>
  <Application>WPS Presentation</Application>
  <PresentationFormat/>
  <Paragraphs>290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Real-World Use Cases</vt:lpstr>
      <vt:lpstr>Introduction to Supabase Realtime.</vt:lpstr>
      <vt:lpstr>What is Supabase Realtime?</vt:lpstr>
      <vt:lpstr>What is Supabase Realtime?</vt:lpstr>
      <vt:lpstr>How Supabase Realtime Works</vt:lpstr>
      <vt:lpstr>Benefits of Using Supabase Realtime</vt:lpstr>
      <vt:lpstr>Implementing Real-time Subscriptions.</vt:lpstr>
      <vt:lpstr>Initialize Supabase in Your Project</vt:lpstr>
      <vt:lpstr>Subscribe to Table Changes</vt:lpstr>
      <vt:lpstr>Handling Events</vt:lpstr>
      <vt:lpstr>Unsubscribing from Events</vt:lpstr>
      <vt:lpstr>Real-world Use Cases.</vt:lpstr>
      <vt:lpstr>Use Case: Chat Application</vt:lpstr>
      <vt:lpstr>Database Setup</vt:lpstr>
      <vt:lpstr>Frontend Setup</vt:lpstr>
      <vt:lpstr>Sending Messages</vt:lpstr>
      <vt:lpstr>Use Case: Live Data Updates</vt:lpstr>
      <vt:lpstr>Database Setup</vt:lpstr>
      <vt:lpstr>Frontend Setup</vt:lpstr>
      <vt:lpstr>Displaying Notifications</vt:lpstr>
      <vt:lpstr>Q&amp;A and Wrap-Up.</vt:lpstr>
      <vt:lpstr>Resources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30</cp:revision>
  <dcterms:created xsi:type="dcterms:W3CDTF">2024-08-09T15:20:00Z</dcterms:created>
  <dcterms:modified xsi:type="dcterms:W3CDTF">2024-12-18T13:39:49Z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