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361" r:id="rId14"/>
    <p:sldId id="362" r:id="rId15"/>
    <p:sldId id="363" r:id="rId16"/>
    <p:sldId id="364" r:id="rId17"/>
    <p:sldId id="394" r:id="rId18"/>
    <p:sldId id="395" r:id="rId19"/>
    <p:sldId id="402" r:id="rId20"/>
    <p:sldId id="409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hyperlink" Target="https://supabase.com/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</a:t>
            </a:r>
            <a:r>
              <a:rPr lang="en-GB"/>
              <a:t>: </a:t>
            </a:r>
            <a:r>
              <a:t>Setting Up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Authentication &amp; </a:t>
            </a:r>
            <a:r>
              <a:rPr lang="en-US">
                <a:sym typeface="+mn-ea"/>
              </a:rPr>
              <a:t>Storage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Enable email sign-up, configure OAuth providers (Google, Facebook, etc.).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Overview of role-based access control (RBAC).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storage buckets to upload files, and manage them directly from the dashboard.</a:t>
            </a:r>
            <a:endParaRPr lang="en-US">
              <a:solidFill>
                <a:schemeClr val="bg2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Overview of Supabase CLI and SDK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CLI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Installation: Requires Node.js and npm. Install the CLI with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Usage: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supabase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158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 start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Available for JavaScript/TypeScript (@supabase/supabase-js), Python, and more.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Install the JavaScript SDK in your project</a:t>
            </a:r>
            <a:endParaRPr lang="en-US" b="0"/>
          </a:p>
          <a:p>
            <a:pPr>
              <a:lnSpc>
                <a:spcPct val="150000"/>
              </a:lnSpc>
            </a:pP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95855" y="4410075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@supabase/supabase-js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Basic usage: Initialize the Supabase client and perform API requests (e.g., inserting a user into a table).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8412480" cy="22593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import { createClient } from '@supabase/supabase-js';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supabaseUrl = 'https://your-url.supabase.co';</a:t>
            </a:r>
            <a:endParaRPr lang="en-US"/>
          </a:p>
          <a:p>
            <a:pPr algn="l"/>
            <a:r>
              <a:rPr lang="en-US"/>
              <a:t>const supabaseKey = 'public-anon-key';</a:t>
            </a:r>
            <a:endParaRPr lang="en-US"/>
          </a:p>
          <a:p>
            <a:pPr algn="l"/>
            <a:r>
              <a:rPr lang="en-US"/>
              <a:t>const supabase = createClient(supabaseUrl, supabaseKey);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{ data, error } = await supabase.from('users').insert([{ name: 'John Doe', email: 'john@doe.com' }]);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your first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table called users in the database with fields: id, name, email.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 adding a few entries into the table using the database interface.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dashboard: create a new storage bucket and upload an image or file.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Set up authentication (enable email login, and sign up a new user).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the SQL editor to query data from the users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CLI: Install Supabase CLI and create a local project.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Step-by-Step Guide to Creating a Supabase Project</a:t>
            </a:r>
            <a:r>
              <a:rPr lang="en-US"/>
              <a:t>.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the Supabase Dashboard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Creating a Supabase Project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Introduction to Supabase Dashboard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Supabase CLI</a:t>
            </a:r>
            <a:r>
              <a:rPr lang="en-US"/>
              <a:t>, Introduction to Supabase SDK.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Overview of Supabase CLI and SDK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Sign Up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Login</a:t>
            </a:r>
            <a:r>
              <a:rPr lang="ar-EG">
                <a:sym typeface="+mn-ea"/>
              </a:rPr>
              <a:t> </a:t>
            </a:r>
            <a:r>
              <a:rPr lang="en-US" altLang="ar-EG">
                <a:sym typeface="+mn-ea"/>
              </a:rPr>
              <a:t>, Create a New Project &amp; Database Setup</a:t>
            </a: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Sign Up &amp; Login: 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Visit </a:t>
            </a:r>
            <a:r>
              <a:rPr lang="en-US" altLang="en-GB">
                <a:hlinkClick r:id="rId2" action="ppaction://hlinkfile"/>
              </a:rPr>
              <a:t>Supabase</a:t>
            </a:r>
            <a:r>
              <a:rPr lang="en-US" altLang="en-GB"/>
              <a:t> create an account, and sign in.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Create a New Project: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Navigate to the Supabase dashboard.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Click "New Project," choose a project name, region, and set a secure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 password.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Wait for the database to initialize (it may take a few minutes).</a:t>
            </a:r>
            <a:endParaRPr lang="en-US" alt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Database Setup: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Once the project is initialized, explore the default PostgreSQL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database.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Create a simple table to store user data, such as users with fields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like id, name, and email.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Supabase Dashboard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Sections of the Dashboard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View, edit, and manage your PostgreSQL tables, and run SQL queries.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Authentication: Manage user authentication and enable third-party login providers (Google, GitHub, etc.).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Upload and manage files with Supabase Storage.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API: Explore auto-generated APIs for database interaction.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4132</Words>
  <Application>WPS Presentation</Application>
  <PresentationFormat/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Overview of Supabase CLI and SDK</vt:lpstr>
      <vt:lpstr>Creating a Supabase Project.</vt:lpstr>
      <vt:lpstr>Creating a Supabase Project</vt:lpstr>
      <vt:lpstr>Creating a Supabase Project</vt:lpstr>
      <vt:lpstr>Introduction to Supabase Dashboard.</vt:lpstr>
      <vt:lpstr>Sections of the Dashboard</vt:lpstr>
      <vt:lpstr>Authentication &amp; Storage</vt:lpstr>
      <vt:lpstr>Overview of Supabase CLI and SDK.</vt:lpstr>
      <vt:lpstr>Introduction to Supabase CLI</vt:lpstr>
      <vt:lpstr>Introduction to Supabase SDK</vt:lpstr>
      <vt:lpstr>Introduction to Supabase SDK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16</cp:revision>
  <dcterms:created xsi:type="dcterms:W3CDTF">2024-08-09T15:20:00Z</dcterms:created>
  <dcterms:modified xsi:type="dcterms:W3CDTF">2024-12-18T13:29:24Z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