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408" r:id="rId5"/>
    <p:sldId id="407" r:id="rId6"/>
    <p:sldId id="258" r:id="rId7"/>
    <p:sldId id="260" r:id="rId8"/>
    <p:sldId id="505" r:id="rId9"/>
    <p:sldId id="531" r:id="rId10"/>
    <p:sldId id="532" r:id="rId11"/>
    <p:sldId id="533" r:id="rId12"/>
    <p:sldId id="351" r:id="rId13"/>
    <p:sldId id="352" r:id="rId14"/>
    <p:sldId id="459" r:id="rId15"/>
    <p:sldId id="481" r:id="rId16"/>
    <p:sldId id="534" r:id="rId17"/>
    <p:sldId id="361" r:id="rId18"/>
    <p:sldId id="362" r:id="rId19"/>
    <p:sldId id="507" r:id="rId20"/>
    <p:sldId id="508" r:id="rId21"/>
    <p:sldId id="445" r:id="rId22"/>
    <p:sldId id="556" r:id="rId23"/>
    <p:sldId id="557" r:id="rId24"/>
    <p:sldId id="558" r:id="rId25"/>
    <p:sldId id="394" r:id="rId26"/>
    <p:sldId id="395" r:id="rId27"/>
    <p:sldId id="402" r:id="rId28"/>
    <p:sldId id="398" r:id="rId29"/>
    <p:sldId id="399" r:id="rId30"/>
    <p:sldId id="400" r:id="rId31"/>
    <p:sldId id="401" r:id="rId32"/>
  </p:sldIdLst>
  <p:sldSz cx="12192000" cy="6858000"/>
  <p:notesSz cx="6858000" cy="9144000"/>
  <p:embeddedFontLst>
    <p:embeddedFont>
      <p:font typeface="Calistoga"/>
      <p:regular r:id="rId36"/>
    </p:embeddedFont>
    <p:embeddedFont>
      <p:font typeface="Antic Slab"/>
      <p:regular r:id="rId37"/>
    </p:embeddedFont>
    <p:embeddedFont>
      <p:font typeface="Poppins" panose="00000400000000000000"/>
      <p:regular r:id="rId38"/>
      <p:italic r:id="rId39"/>
      <p:boldItalic r:id="rId40"/>
    </p:embeddedFont>
    <p:embeddedFont>
      <p:font typeface="Homemade Apple" panose="02000000000000000000"/>
      <p:regular r:id="rId41"/>
    </p:embeddedFont>
    <p:embeddedFont>
      <p:font typeface="Aldhabi" panose="01000000000000000000" charset="0"/>
      <p:regular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59"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C088"/>
    <a:srgbClr val="3FCF99"/>
    <a:srgbClr val="03A9F4"/>
    <a:srgbClr val="42A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159"/>
        <p:guide pos="384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font" Target="fonts/font7.fntdata"/><Relationship Id="rId41" Type="http://schemas.openxmlformats.org/officeDocument/2006/relationships/font" Target="fonts/font6.fntdata"/><Relationship Id="rId40" Type="http://schemas.openxmlformats.org/officeDocument/2006/relationships/font" Target="fonts/font5.fntdata"/><Relationship Id="rId4" Type="http://schemas.openxmlformats.org/officeDocument/2006/relationships/notesMaster" Target="notesMasters/notesMaster1.xml"/><Relationship Id="rId39" Type="http://schemas.openxmlformats.org/officeDocument/2006/relationships/font" Target="fonts/font4.fntdata"/><Relationship Id="rId38" Type="http://schemas.openxmlformats.org/officeDocument/2006/relationships/font" Target="fonts/font3.fntdata"/><Relationship Id="rId37" Type="http://schemas.openxmlformats.org/officeDocument/2006/relationships/font" Target="fonts/font2.fntdata"/><Relationship Id="rId36" Type="http://schemas.openxmlformats.org/officeDocument/2006/relationships/font" Target="fonts/font1.fntdata"/><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 name="Shape 113"/>
        <p:cNvGrpSpPr/>
        <p:nvPr/>
      </p:nvGrpSpPr>
      <p:grpSpPr>
        <a:xfrm>
          <a:off x="0" y="0"/>
          <a:ext cx="0" cy="0"/>
          <a:chOff x="0" y="0"/>
          <a:chExt cx="0" cy="0"/>
        </a:xfrm>
      </p:grpSpPr>
      <p:sp>
        <p:nvSpPr>
          <p:cNvPr id="114" name="Google Shape;114;ga073618e60_0_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a073618e60_0_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 name="Shape 172"/>
        <p:cNvGrpSpPr/>
        <p:nvPr/>
      </p:nvGrpSpPr>
      <p:grpSpPr>
        <a:xfrm>
          <a:off x="0" y="0"/>
          <a:ext cx="0" cy="0"/>
          <a:chOff x="0" y="0"/>
          <a:chExt cx="0" cy="0"/>
        </a:xfrm>
      </p:grpSpPr>
      <p:sp>
        <p:nvSpPr>
          <p:cNvPr id="173" name="Google Shape;173;g111c3728c19_0_1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11c3728c19_0_1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2" name="Shape 182"/>
        <p:cNvGrpSpPr/>
        <p:nvPr/>
      </p:nvGrpSpPr>
      <p:grpSpPr>
        <a:xfrm>
          <a:off x="0" y="0"/>
          <a:ext cx="0" cy="0"/>
          <a:chOff x="0" y="0"/>
          <a:chExt cx="0" cy="0"/>
        </a:xfrm>
      </p:grpSpPr>
      <p:sp>
        <p:nvSpPr>
          <p:cNvPr id="183" name="Google Shape;183;ga073618e60_0_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a073618e60_0_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9" name="Shape 269"/>
        <p:cNvGrpSpPr/>
        <p:nvPr/>
      </p:nvGrpSpPr>
      <p:grpSpPr>
        <a:xfrm>
          <a:off x="0" y="0"/>
          <a:ext cx="0" cy="0"/>
          <a:chOff x="0" y="0"/>
          <a:chExt cx="0" cy="0"/>
        </a:xfrm>
      </p:grpSpPr>
      <p:sp>
        <p:nvSpPr>
          <p:cNvPr id="270" name="Google Shape;270;ga073618e60_0_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a073618e60_0_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0" name="Shape 380"/>
        <p:cNvGrpSpPr/>
        <p:nvPr/>
      </p:nvGrpSpPr>
      <p:grpSpPr>
        <a:xfrm>
          <a:off x="0" y="0"/>
          <a:ext cx="0" cy="0"/>
          <a:chOff x="0" y="0"/>
          <a:chExt cx="0" cy="0"/>
        </a:xfrm>
      </p:grpSpPr>
      <p:sp>
        <p:nvSpPr>
          <p:cNvPr id="381" name="Google Shape;381;ga073618e60_0_7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a073618e60_0_7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2" name="Shape 182"/>
        <p:cNvGrpSpPr/>
        <p:nvPr/>
      </p:nvGrpSpPr>
      <p:grpSpPr>
        <a:xfrm>
          <a:off x="0" y="0"/>
          <a:ext cx="0" cy="0"/>
          <a:chOff x="0" y="0"/>
          <a:chExt cx="0" cy="0"/>
        </a:xfrm>
      </p:grpSpPr>
      <p:sp>
        <p:nvSpPr>
          <p:cNvPr id="183" name="Google Shape;183;ga073618e60_0_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a073618e60_0_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9" name="Shape 269"/>
        <p:cNvGrpSpPr/>
        <p:nvPr/>
      </p:nvGrpSpPr>
      <p:grpSpPr>
        <a:xfrm>
          <a:off x="0" y="0"/>
          <a:ext cx="0" cy="0"/>
          <a:chOff x="0" y="0"/>
          <a:chExt cx="0" cy="0"/>
        </a:xfrm>
      </p:grpSpPr>
      <p:sp>
        <p:nvSpPr>
          <p:cNvPr id="270" name="Google Shape;270;ga073618e60_0_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a073618e60_0_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29"/>
        <p:cNvGrpSpPr/>
        <p:nvPr/>
      </p:nvGrpSpPr>
      <p:grpSpPr>
        <a:xfrm>
          <a:off x="0" y="0"/>
          <a:ext cx="0" cy="0"/>
          <a:chOff x="0" y="0"/>
          <a:chExt cx="0" cy="0"/>
        </a:xfrm>
      </p:grpSpPr>
      <p:sp>
        <p:nvSpPr>
          <p:cNvPr id="130" name="Google Shape;130;ga073618e60_0_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a073618e60_0_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hyperlink" Target="https://www.instagram.com/slidesmania/" TargetMode="External"/><Relationship Id="rId8" Type="http://schemas.openxmlformats.org/officeDocument/2006/relationships/image" Target="../media/image3.png"/><Relationship Id="rId7" Type="http://schemas.openxmlformats.org/officeDocument/2006/relationships/hyperlink" Target="https://www.pinterest.com/slidesmania/" TargetMode="External"/><Relationship Id="rId6" Type="http://schemas.openxmlformats.org/officeDocument/2006/relationships/image" Target="../media/image2.png"/><Relationship Id="rId5" Type="http://schemas.openxmlformats.org/officeDocument/2006/relationships/hyperlink" Target="https://twitter.com/SlidesManiaSM/" TargetMode="External"/><Relationship Id="rId4" Type="http://schemas.openxmlformats.org/officeDocument/2006/relationships/image" Target="../media/image1.png"/><Relationship Id="rId3" Type="http://schemas.openxmlformats.org/officeDocument/2006/relationships/hyperlink" Target="https://www.facebook.com/SlidesManiaSM/" TargetMode="External"/><Relationship Id="rId2" Type="http://schemas.openxmlformats.org/officeDocument/2006/relationships/hyperlink" Target="https://slidesmania.com/questions-powerpoint-google-slides/can-i-use-these-templates/" TargetMode="External"/><Relationship Id="rId11" Type="http://schemas.openxmlformats.org/officeDocument/2006/relationships/image" Target="../media/image5.png"/><Relationship Id="rId10"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0" name="Shape 10"/>
        <p:cNvGrpSpPr/>
        <p:nvPr/>
      </p:nvGrpSpPr>
      <p:grpSpPr>
        <a:xfrm>
          <a:off x="0" y="0"/>
          <a:ext cx="0" cy="0"/>
          <a:chOff x="0" y="0"/>
          <a:chExt cx="0" cy="0"/>
        </a:xfrm>
      </p:grpSpPr>
      <p:sp>
        <p:nvSpPr>
          <p:cNvPr id="11" name="Google Shape;11;p2"/>
          <p:cNvSpPr txBox="1"/>
          <p:nvPr>
            <p:ph type="subTitle" idx="1"/>
          </p:nvPr>
        </p:nvSpPr>
        <p:spPr>
          <a:xfrm>
            <a:off x="377400" y="5925775"/>
            <a:ext cx="11500500" cy="586500"/>
          </a:xfrm>
          <a:prstGeom prst="rect">
            <a:avLst/>
          </a:prstGeom>
        </p:spPr>
        <p:txBody>
          <a:bodyPr spcFirstLastPara="1" wrap="square" lIns="121900" tIns="121900" rIns="121900" bIns="121900" anchor="ctr" anchorCtr="0">
            <a:noAutofit/>
          </a:bodyPr>
          <a:lstStyle>
            <a:lvl1pPr lvl="0" algn="r">
              <a:lnSpc>
                <a:spcPct val="100000"/>
              </a:lnSpc>
              <a:spcBef>
                <a:spcPts val="0"/>
              </a:spcBef>
              <a:spcAft>
                <a:spcPts val="0"/>
              </a:spcAft>
              <a:buSzPts val="1900"/>
              <a:buNone/>
              <a:defRPr/>
            </a:lvl1pPr>
            <a:lvl2pPr lvl="1">
              <a:spcBef>
                <a:spcPts val="0"/>
              </a:spcBef>
              <a:spcAft>
                <a:spcPts val="0"/>
              </a:spcAft>
              <a:buSzPts val="1900"/>
              <a:buNone/>
              <a:defRPr/>
            </a:lvl2pPr>
            <a:lvl3pPr lvl="2">
              <a:spcBef>
                <a:spcPts val="2100"/>
              </a:spcBef>
              <a:spcAft>
                <a:spcPts val="0"/>
              </a:spcAft>
              <a:buSzPts val="1900"/>
              <a:buNone/>
              <a:defRPr/>
            </a:lvl3pPr>
            <a:lvl4pPr lvl="3">
              <a:spcBef>
                <a:spcPts val="2100"/>
              </a:spcBef>
              <a:spcAft>
                <a:spcPts val="0"/>
              </a:spcAft>
              <a:buSzPts val="1900"/>
              <a:buNone/>
              <a:defRPr/>
            </a:lvl4pPr>
            <a:lvl5pPr lvl="4">
              <a:spcBef>
                <a:spcPts val="2100"/>
              </a:spcBef>
              <a:spcAft>
                <a:spcPts val="0"/>
              </a:spcAft>
              <a:buSzPts val="1900"/>
              <a:buNone/>
              <a:defRPr/>
            </a:lvl5pPr>
            <a:lvl6pPr lvl="5">
              <a:spcBef>
                <a:spcPts val="2100"/>
              </a:spcBef>
              <a:spcAft>
                <a:spcPts val="0"/>
              </a:spcAft>
              <a:buSzPts val="1900"/>
              <a:buNone/>
              <a:defRPr/>
            </a:lvl6pPr>
            <a:lvl7pPr lvl="6">
              <a:spcBef>
                <a:spcPts val="2100"/>
              </a:spcBef>
              <a:spcAft>
                <a:spcPts val="0"/>
              </a:spcAft>
              <a:buSzPts val="1900"/>
              <a:buNone/>
              <a:defRPr/>
            </a:lvl7pPr>
            <a:lvl8pPr lvl="7">
              <a:spcBef>
                <a:spcPts val="2100"/>
              </a:spcBef>
              <a:spcAft>
                <a:spcPts val="0"/>
              </a:spcAft>
              <a:buSzPts val="1900"/>
              <a:buNone/>
              <a:defRPr/>
            </a:lvl8pPr>
            <a:lvl9pPr lvl="8">
              <a:spcBef>
                <a:spcPts val="2100"/>
              </a:spcBef>
              <a:spcAft>
                <a:spcPts val="2100"/>
              </a:spcAft>
              <a:buSzPts val="1900"/>
              <a:buNone/>
              <a:defRPr/>
            </a:lvl9pPr>
          </a:lstStyle>
          <a:p/>
        </p:txBody>
      </p:sp>
      <p:sp>
        <p:nvSpPr>
          <p:cNvPr id="12" name="Google Shape;12;p2"/>
          <p:cNvSpPr txBox="1"/>
          <p:nvPr>
            <p:ph type="title"/>
          </p:nvPr>
        </p:nvSpPr>
        <p:spPr>
          <a:xfrm>
            <a:off x="834600" y="2762700"/>
            <a:ext cx="9941700" cy="1332600"/>
          </a:xfrm>
          <a:prstGeom prst="rect">
            <a:avLst/>
          </a:prstGeom>
        </p:spPr>
        <p:txBody>
          <a:bodyPr spcFirstLastPara="1" wrap="square" lIns="121900" tIns="121900" rIns="121900" bIns="121900" anchor="ctr" anchorCtr="0">
            <a:noAutofit/>
          </a:bodyPr>
          <a:lstStyle>
            <a:lvl1pPr marL="0" marR="0" lvl="0" indent="0" rtl="0">
              <a:lnSpc>
                <a:spcPct val="80000"/>
              </a:lnSpc>
              <a:spcBef>
                <a:spcPts val="0"/>
              </a:spcBef>
              <a:spcAft>
                <a:spcPts val="0"/>
              </a:spcAft>
              <a:buClr>
                <a:schemeClr val="dk1"/>
              </a:buClr>
              <a:buSzPts val="9000"/>
              <a:buFont typeface="Aldrich"/>
              <a:buNone/>
              <a:defRPr sz="6500"/>
            </a:lvl1pPr>
            <a:lvl2pPr lvl="1"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cxnSp>
        <p:nvCxnSpPr>
          <p:cNvPr id="13" name="Google Shape;13;p2"/>
          <p:cNvCxnSpPr/>
          <p:nvPr/>
        </p:nvCxnSpPr>
        <p:spPr>
          <a:xfrm>
            <a:off x="492700" y="362700"/>
            <a:ext cx="0" cy="613260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0 Timeline">
  <p:cSld name="CUSTOM_14">
    <p:spTree>
      <p:nvGrpSpPr>
        <p:cNvPr id="64" name="Shape 64"/>
        <p:cNvGrpSpPr/>
        <p:nvPr/>
      </p:nvGrpSpPr>
      <p:grpSpPr>
        <a:xfrm>
          <a:off x="0" y="0"/>
          <a:ext cx="0" cy="0"/>
          <a:chOff x="0" y="0"/>
          <a:chExt cx="0" cy="0"/>
        </a:xfrm>
      </p:grpSpPr>
      <p:sp>
        <p:nvSpPr>
          <p:cNvPr id="65" name="Google Shape;65;p11"/>
          <p:cNvSpPr txBox="1"/>
          <p:nvPr>
            <p:ph type="subTitle" idx="1"/>
          </p:nvPr>
        </p:nvSpPr>
        <p:spPr>
          <a:xfrm>
            <a:off x="415600" y="2580825"/>
            <a:ext cx="19977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3000" b="0">
                <a:latin typeface="Calistoga"/>
                <a:ea typeface="Calistoga"/>
                <a:cs typeface="Calistoga"/>
                <a:sym typeface="Calistoga"/>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66" name="Google Shape;66;p11"/>
          <p:cNvSpPr txBox="1"/>
          <p:nvPr>
            <p:ph type="subTitle" idx="2"/>
          </p:nvPr>
        </p:nvSpPr>
        <p:spPr>
          <a:xfrm>
            <a:off x="2775377" y="2580825"/>
            <a:ext cx="19977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3000" b="0">
                <a:latin typeface="Calistoga"/>
                <a:ea typeface="Calistoga"/>
                <a:cs typeface="Calistoga"/>
                <a:sym typeface="Calistoga"/>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67" name="Google Shape;67;p11"/>
          <p:cNvSpPr txBox="1"/>
          <p:nvPr>
            <p:ph type="subTitle" idx="3"/>
          </p:nvPr>
        </p:nvSpPr>
        <p:spPr>
          <a:xfrm>
            <a:off x="5135153" y="2580825"/>
            <a:ext cx="19977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3000" b="0">
                <a:latin typeface="Calistoga"/>
                <a:ea typeface="Calistoga"/>
                <a:cs typeface="Calistoga"/>
                <a:sym typeface="Calistoga"/>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68" name="Google Shape;68;p11"/>
          <p:cNvSpPr txBox="1"/>
          <p:nvPr>
            <p:ph type="subTitle" idx="4"/>
          </p:nvPr>
        </p:nvSpPr>
        <p:spPr>
          <a:xfrm>
            <a:off x="7494930" y="2580825"/>
            <a:ext cx="19977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3000" b="0">
                <a:latin typeface="Calistoga"/>
                <a:ea typeface="Calistoga"/>
                <a:cs typeface="Calistoga"/>
                <a:sym typeface="Calistoga"/>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69" name="Google Shape;69;p11"/>
          <p:cNvSpPr txBox="1"/>
          <p:nvPr>
            <p:ph type="subTitle" idx="5"/>
          </p:nvPr>
        </p:nvSpPr>
        <p:spPr>
          <a:xfrm>
            <a:off x="9854707" y="2580825"/>
            <a:ext cx="19977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3000" b="0">
                <a:latin typeface="Calistoga"/>
                <a:ea typeface="Calistoga"/>
                <a:cs typeface="Calistoga"/>
                <a:sym typeface="Calistoga"/>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70" name="Google Shape;70;p11"/>
          <p:cNvSpPr txBox="1"/>
          <p:nvPr>
            <p:ph type="title"/>
          </p:nvPr>
        </p:nvSpPr>
        <p:spPr>
          <a:xfrm>
            <a:off x="415600" y="821975"/>
            <a:ext cx="11436900" cy="763500"/>
          </a:xfrm>
          <a:prstGeom prst="rect">
            <a:avLst/>
          </a:prstGeom>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71" name="Google Shape;71;p11"/>
          <p:cNvSpPr txBox="1"/>
          <p:nvPr>
            <p:ph type="body" idx="6"/>
          </p:nvPr>
        </p:nvSpPr>
        <p:spPr>
          <a:xfrm>
            <a:off x="415600" y="3503450"/>
            <a:ext cx="1997700" cy="1656000"/>
          </a:xfrm>
          <a:prstGeom prst="rect">
            <a:avLst/>
          </a:prstGeom>
        </p:spPr>
        <p:txBody>
          <a:bodyPr spcFirstLastPara="1" wrap="square" lIns="121900" tIns="121900" rIns="121900" bIns="121900" anchor="t" anchorCtr="0">
            <a:noAutofit/>
          </a:bodyPr>
          <a:lstStyle>
            <a:lvl1pPr marL="457200" lvl="0" indent="-330200" algn="ctr">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p:txBody>
      </p:sp>
      <p:sp>
        <p:nvSpPr>
          <p:cNvPr id="72" name="Google Shape;72;p11"/>
          <p:cNvSpPr txBox="1"/>
          <p:nvPr>
            <p:ph type="body" idx="7"/>
          </p:nvPr>
        </p:nvSpPr>
        <p:spPr>
          <a:xfrm>
            <a:off x="2775375" y="3503450"/>
            <a:ext cx="1997700" cy="16560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73" name="Google Shape;73;p11"/>
          <p:cNvSpPr txBox="1"/>
          <p:nvPr>
            <p:ph type="body" idx="8"/>
          </p:nvPr>
        </p:nvSpPr>
        <p:spPr>
          <a:xfrm>
            <a:off x="5135150" y="3503450"/>
            <a:ext cx="1997700" cy="16560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74" name="Google Shape;74;p11"/>
          <p:cNvSpPr txBox="1"/>
          <p:nvPr>
            <p:ph type="body" idx="9"/>
          </p:nvPr>
        </p:nvSpPr>
        <p:spPr>
          <a:xfrm>
            <a:off x="7494925" y="3503450"/>
            <a:ext cx="1997700" cy="16560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75" name="Google Shape;75;p11"/>
          <p:cNvSpPr txBox="1"/>
          <p:nvPr>
            <p:ph type="body" idx="13"/>
          </p:nvPr>
        </p:nvSpPr>
        <p:spPr>
          <a:xfrm>
            <a:off x="9854700" y="3503450"/>
            <a:ext cx="1997700" cy="16560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11 Title and text left">
  <p:cSld name="CUSTOM_15">
    <p:spTree>
      <p:nvGrpSpPr>
        <p:cNvPr id="76" name="Shape 76"/>
        <p:cNvGrpSpPr/>
        <p:nvPr/>
      </p:nvGrpSpPr>
      <p:grpSpPr>
        <a:xfrm>
          <a:off x="0" y="0"/>
          <a:ext cx="0" cy="0"/>
          <a:chOff x="0" y="0"/>
          <a:chExt cx="0" cy="0"/>
        </a:xfrm>
      </p:grpSpPr>
      <p:sp>
        <p:nvSpPr>
          <p:cNvPr id="77" name="Google Shape;77;p12"/>
          <p:cNvSpPr txBox="1"/>
          <p:nvPr>
            <p:ph type="title"/>
          </p:nvPr>
        </p:nvSpPr>
        <p:spPr>
          <a:xfrm>
            <a:off x="1528225" y="1981100"/>
            <a:ext cx="5219400" cy="12642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4000"/>
              <a:buFont typeface="Aldrich"/>
              <a:buNone/>
              <a:defRPr/>
            </a:lvl1pPr>
            <a:lvl2pPr lvl="1"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78" name="Google Shape;78;p12"/>
          <p:cNvSpPr txBox="1"/>
          <p:nvPr>
            <p:ph type="body" idx="1"/>
          </p:nvPr>
        </p:nvSpPr>
        <p:spPr>
          <a:xfrm>
            <a:off x="1528319" y="3438950"/>
            <a:ext cx="5219400" cy="17025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p:txBody>
      </p:sp>
      <p:cxnSp>
        <p:nvCxnSpPr>
          <p:cNvPr id="79" name="Google Shape;79;p12"/>
          <p:cNvCxnSpPr/>
          <p:nvPr/>
        </p:nvCxnSpPr>
        <p:spPr>
          <a:xfrm>
            <a:off x="492700" y="362700"/>
            <a:ext cx="0" cy="613260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12 Title and text right">
  <p:cSld name="CUSTOM_16">
    <p:spTree>
      <p:nvGrpSpPr>
        <p:cNvPr id="80" name="Shape 80"/>
        <p:cNvGrpSpPr/>
        <p:nvPr/>
      </p:nvGrpSpPr>
      <p:grpSpPr>
        <a:xfrm>
          <a:off x="0" y="0"/>
          <a:ext cx="0" cy="0"/>
          <a:chOff x="0" y="0"/>
          <a:chExt cx="0" cy="0"/>
        </a:xfrm>
      </p:grpSpPr>
      <p:sp>
        <p:nvSpPr>
          <p:cNvPr id="81" name="Google Shape;81;p13"/>
          <p:cNvSpPr txBox="1"/>
          <p:nvPr>
            <p:ph type="title"/>
          </p:nvPr>
        </p:nvSpPr>
        <p:spPr>
          <a:xfrm>
            <a:off x="5376199" y="2122000"/>
            <a:ext cx="5061300" cy="12429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82" name="Google Shape;82;p13"/>
          <p:cNvSpPr txBox="1"/>
          <p:nvPr>
            <p:ph type="body" idx="1"/>
          </p:nvPr>
        </p:nvSpPr>
        <p:spPr>
          <a:xfrm>
            <a:off x="5376290" y="3503650"/>
            <a:ext cx="5061300" cy="1702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cxnSp>
        <p:nvCxnSpPr>
          <p:cNvPr id="83" name="Google Shape;83;p13"/>
          <p:cNvCxnSpPr/>
          <p:nvPr/>
        </p:nvCxnSpPr>
        <p:spPr>
          <a:xfrm>
            <a:off x="492700" y="362700"/>
            <a:ext cx="0" cy="613260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13 Just title">
  <p:cSld name="CUSTOM_22">
    <p:spTree>
      <p:nvGrpSpPr>
        <p:cNvPr id="84" name="Shape 84"/>
        <p:cNvGrpSpPr/>
        <p:nvPr/>
      </p:nvGrpSpPr>
      <p:grpSpPr>
        <a:xfrm>
          <a:off x="0" y="0"/>
          <a:ext cx="0" cy="0"/>
          <a:chOff x="0" y="0"/>
          <a:chExt cx="0" cy="0"/>
        </a:xfrm>
      </p:grpSpPr>
      <p:sp>
        <p:nvSpPr>
          <p:cNvPr id="85" name="Google Shape;85;p14"/>
          <p:cNvSpPr txBox="1"/>
          <p:nvPr>
            <p:ph type="title"/>
          </p:nvPr>
        </p:nvSpPr>
        <p:spPr>
          <a:xfrm>
            <a:off x="415650" y="421101"/>
            <a:ext cx="11360700" cy="991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14 Certificate">
  <p:cSld name="CUSTOM_23">
    <p:spTree>
      <p:nvGrpSpPr>
        <p:cNvPr id="86" name="Shape 86"/>
        <p:cNvGrpSpPr/>
        <p:nvPr/>
      </p:nvGrpSpPr>
      <p:grpSpPr>
        <a:xfrm>
          <a:off x="0" y="0"/>
          <a:ext cx="0" cy="0"/>
          <a:chOff x="0" y="0"/>
          <a:chExt cx="0" cy="0"/>
        </a:xfrm>
      </p:grpSpPr>
      <p:sp>
        <p:nvSpPr>
          <p:cNvPr id="87" name="Google Shape;87;p15"/>
          <p:cNvSpPr txBox="1"/>
          <p:nvPr>
            <p:ph type="title"/>
          </p:nvPr>
        </p:nvSpPr>
        <p:spPr>
          <a:xfrm>
            <a:off x="415650" y="712714"/>
            <a:ext cx="11360700" cy="9774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8000"/>
              <a:buNone/>
              <a:defRPr sz="6500"/>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p:txBody>
      </p:sp>
      <p:sp>
        <p:nvSpPr>
          <p:cNvPr id="88" name="Google Shape;88;p15"/>
          <p:cNvSpPr txBox="1"/>
          <p:nvPr>
            <p:ph type="subTitle" idx="1"/>
          </p:nvPr>
        </p:nvSpPr>
        <p:spPr>
          <a:xfrm>
            <a:off x="2187000" y="2682871"/>
            <a:ext cx="7818000" cy="6351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6000"/>
              <a:buNone/>
              <a:defRPr sz="5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cxnSp>
        <p:nvCxnSpPr>
          <p:cNvPr id="89" name="Google Shape;89;p15"/>
          <p:cNvCxnSpPr/>
          <p:nvPr/>
        </p:nvCxnSpPr>
        <p:spPr>
          <a:xfrm>
            <a:off x="1783800" y="3262113"/>
            <a:ext cx="8624400" cy="0"/>
          </a:xfrm>
          <a:prstGeom prst="straightConnector1">
            <a:avLst/>
          </a:prstGeom>
          <a:noFill/>
          <a:ln w="9525" cap="flat" cmpd="sng">
            <a:solidFill>
              <a:schemeClr val="dk2"/>
            </a:solidFill>
            <a:prstDash val="solid"/>
            <a:round/>
            <a:headEnd type="none" w="med" len="med"/>
            <a:tailEnd type="none" w="med" len="med"/>
          </a:ln>
        </p:spPr>
      </p:cxnSp>
      <p:sp>
        <p:nvSpPr>
          <p:cNvPr id="90" name="Google Shape;90;p15"/>
          <p:cNvSpPr txBox="1"/>
          <p:nvPr>
            <p:ph type="subTitle" idx="2"/>
          </p:nvPr>
        </p:nvSpPr>
        <p:spPr>
          <a:xfrm>
            <a:off x="3914250" y="3585963"/>
            <a:ext cx="4363500" cy="2982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1900"/>
              <a:buNone/>
              <a:defRPr/>
            </a:lvl1pPr>
            <a:lvl2pPr lvl="1">
              <a:spcBef>
                <a:spcPts val="0"/>
              </a:spcBef>
              <a:spcAft>
                <a:spcPts val="0"/>
              </a:spcAft>
              <a:buSzPts val="1900"/>
              <a:buNone/>
              <a:defRPr/>
            </a:lvl2pPr>
            <a:lvl3pPr lvl="2">
              <a:spcBef>
                <a:spcPts val="2100"/>
              </a:spcBef>
              <a:spcAft>
                <a:spcPts val="0"/>
              </a:spcAft>
              <a:buSzPts val="1900"/>
              <a:buNone/>
              <a:defRPr/>
            </a:lvl3pPr>
            <a:lvl4pPr lvl="3">
              <a:spcBef>
                <a:spcPts val="2100"/>
              </a:spcBef>
              <a:spcAft>
                <a:spcPts val="0"/>
              </a:spcAft>
              <a:buSzPts val="1900"/>
              <a:buNone/>
              <a:defRPr/>
            </a:lvl4pPr>
            <a:lvl5pPr lvl="4">
              <a:spcBef>
                <a:spcPts val="2100"/>
              </a:spcBef>
              <a:spcAft>
                <a:spcPts val="0"/>
              </a:spcAft>
              <a:buSzPts val="1900"/>
              <a:buNone/>
              <a:defRPr/>
            </a:lvl5pPr>
            <a:lvl6pPr lvl="5">
              <a:spcBef>
                <a:spcPts val="2100"/>
              </a:spcBef>
              <a:spcAft>
                <a:spcPts val="0"/>
              </a:spcAft>
              <a:buSzPts val="1900"/>
              <a:buNone/>
              <a:defRPr/>
            </a:lvl6pPr>
            <a:lvl7pPr lvl="6">
              <a:spcBef>
                <a:spcPts val="2100"/>
              </a:spcBef>
              <a:spcAft>
                <a:spcPts val="0"/>
              </a:spcAft>
              <a:buSzPts val="1900"/>
              <a:buNone/>
              <a:defRPr/>
            </a:lvl7pPr>
            <a:lvl8pPr lvl="7">
              <a:spcBef>
                <a:spcPts val="2100"/>
              </a:spcBef>
              <a:spcAft>
                <a:spcPts val="0"/>
              </a:spcAft>
              <a:buSzPts val="1900"/>
              <a:buNone/>
              <a:defRPr/>
            </a:lvl8pPr>
            <a:lvl9pPr lvl="8">
              <a:spcBef>
                <a:spcPts val="2100"/>
              </a:spcBef>
              <a:spcAft>
                <a:spcPts val="2100"/>
              </a:spcAft>
              <a:buSzPts val="1900"/>
              <a:buNone/>
              <a:defRPr/>
            </a:lvl9pPr>
          </a:lstStyle>
          <a:p/>
        </p:txBody>
      </p:sp>
      <p:sp>
        <p:nvSpPr>
          <p:cNvPr id="91" name="Google Shape;91;p15"/>
          <p:cNvSpPr txBox="1"/>
          <p:nvPr>
            <p:ph type="title" idx="3"/>
          </p:nvPr>
        </p:nvSpPr>
        <p:spPr>
          <a:xfrm>
            <a:off x="415650" y="3932264"/>
            <a:ext cx="11360700" cy="9774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4000"/>
              <a:buNone/>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p:txBody>
      </p:sp>
      <p:sp>
        <p:nvSpPr>
          <p:cNvPr id="92" name="Google Shape;92;p15"/>
          <p:cNvSpPr txBox="1"/>
          <p:nvPr>
            <p:ph type="subTitle" idx="4"/>
          </p:nvPr>
        </p:nvSpPr>
        <p:spPr>
          <a:xfrm>
            <a:off x="3914250" y="4957563"/>
            <a:ext cx="4363500" cy="2982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1900"/>
              <a:buNone/>
              <a:defRPr i="1"/>
            </a:lvl1pPr>
            <a:lvl2pPr lvl="1" rtl="0">
              <a:spcBef>
                <a:spcPts val="0"/>
              </a:spcBef>
              <a:spcAft>
                <a:spcPts val="0"/>
              </a:spcAft>
              <a:buSzPts val="1900"/>
              <a:buNone/>
              <a:defRPr/>
            </a:lvl2pPr>
            <a:lvl3pPr lvl="2" rtl="0">
              <a:spcBef>
                <a:spcPts val="2100"/>
              </a:spcBef>
              <a:spcAft>
                <a:spcPts val="0"/>
              </a:spcAft>
              <a:buSzPts val="1900"/>
              <a:buNone/>
              <a:defRPr/>
            </a:lvl3pPr>
            <a:lvl4pPr lvl="3" rtl="0">
              <a:spcBef>
                <a:spcPts val="2100"/>
              </a:spcBef>
              <a:spcAft>
                <a:spcPts val="0"/>
              </a:spcAft>
              <a:buSzPts val="1900"/>
              <a:buNone/>
              <a:defRPr/>
            </a:lvl4pPr>
            <a:lvl5pPr lvl="4" rtl="0">
              <a:spcBef>
                <a:spcPts val="2100"/>
              </a:spcBef>
              <a:spcAft>
                <a:spcPts val="0"/>
              </a:spcAft>
              <a:buSzPts val="1900"/>
              <a:buNone/>
              <a:defRPr/>
            </a:lvl5pPr>
            <a:lvl6pPr lvl="5" rtl="0">
              <a:spcBef>
                <a:spcPts val="2100"/>
              </a:spcBef>
              <a:spcAft>
                <a:spcPts val="0"/>
              </a:spcAft>
              <a:buSzPts val="1900"/>
              <a:buNone/>
              <a:defRPr/>
            </a:lvl6pPr>
            <a:lvl7pPr lvl="6" rtl="0">
              <a:spcBef>
                <a:spcPts val="2100"/>
              </a:spcBef>
              <a:spcAft>
                <a:spcPts val="0"/>
              </a:spcAft>
              <a:buSzPts val="1900"/>
              <a:buNone/>
              <a:defRPr/>
            </a:lvl7pPr>
            <a:lvl8pPr lvl="7" rtl="0">
              <a:spcBef>
                <a:spcPts val="2100"/>
              </a:spcBef>
              <a:spcAft>
                <a:spcPts val="0"/>
              </a:spcAft>
              <a:buSzPts val="1900"/>
              <a:buNone/>
              <a:defRPr/>
            </a:lvl8pPr>
            <a:lvl9pPr lvl="8" rtl="0">
              <a:spcBef>
                <a:spcPts val="2100"/>
              </a:spcBef>
              <a:spcAft>
                <a:spcPts val="2100"/>
              </a:spcAft>
              <a:buSzPts val="1900"/>
              <a:buNone/>
              <a:defRPr/>
            </a:lvl9pPr>
          </a:lstStyle>
          <a:p/>
        </p:txBody>
      </p:sp>
      <p:grpSp>
        <p:nvGrpSpPr>
          <p:cNvPr id="93" name="Google Shape;93;p15"/>
          <p:cNvGrpSpPr/>
          <p:nvPr/>
        </p:nvGrpSpPr>
        <p:grpSpPr>
          <a:xfrm>
            <a:off x="996863" y="5847088"/>
            <a:ext cx="10198275" cy="0"/>
            <a:chOff x="1007625" y="5986750"/>
            <a:chExt cx="10198275" cy="0"/>
          </a:xfrm>
        </p:grpSpPr>
        <p:cxnSp>
          <p:nvCxnSpPr>
            <p:cNvPr id="94" name="Google Shape;94;p15"/>
            <p:cNvCxnSpPr/>
            <p:nvPr/>
          </p:nvCxnSpPr>
          <p:spPr>
            <a:xfrm>
              <a:off x="1007625" y="5986750"/>
              <a:ext cx="2986500" cy="0"/>
            </a:xfrm>
            <a:prstGeom prst="straightConnector1">
              <a:avLst/>
            </a:prstGeom>
            <a:noFill/>
            <a:ln w="9525" cap="flat" cmpd="sng">
              <a:solidFill>
                <a:srgbClr val="434343"/>
              </a:solidFill>
              <a:prstDash val="solid"/>
              <a:round/>
              <a:headEnd type="none" w="med" len="med"/>
              <a:tailEnd type="none" w="med" len="med"/>
            </a:ln>
          </p:spPr>
        </p:cxnSp>
        <p:cxnSp>
          <p:nvCxnSpPr>
            <p:cNvPr id="95" name="Google Shape;95;p15"/>
            <p:cNvCxnSpPr/>
            <p:nvPr/>
          </p:nvCxnSpPr>
          <p:spPr>
            <a:xfrm>
              <a:off x="8219400" y="5986750"/>
              <a:ext cx="2986500" cy="0"/>
            </a:xfrm>
            <a:prstGeom prst="straightConnector1">
              <a:avLst/>
            </a:prstGeom>
            <a:noFill/>
            <a:ln w="9525" cap="flat" cmpd="sng">
              <a:solidFill>
                <a:srgbClr val="434343"/>
              </a:solidFill>
              <a:prstDash val="solid"/>
              <a:round/>
              <a:headEnd type="none" w="med" len="med"/>
              <a:tailEnd type="none" w="med" len="med"/>
            </a:ln>
          </p:spPr>
        </p:cxnSp>
      </p:grpSp>
      <p:sp>
        <p:nvSpPr>
          <p:cNvPr id="96" name="Google Shape;96;p15"/>
          <p:cNvSpPr txBox="1"/>
          <p:nvPr>
            <p:ph type="subTitle" idx="5"/>
          </p:nvPr>
        </p:nvSpPr>
        <p:spPr>
          <a:xfrm>
            <a:off x="996875" y="5847088"/>
            <a:ext cx="2981100" cy="2982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1900"/>
              <a:buNone/>
              <a:defRPr sz="1600" i="1"/>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sp>
        <p:nvSpPr>
          <p:cNvPr id="97" name="Google Shape;97;p15"/>
          <p:cNvSpPr txBox="1"/>
          <p:nvPr>
            <p:ph type="subTitle" idx="6"/>
          </p:nvPr>
        </p:nvSpPr>
        <p:spPr>
          <a:xfrm>
            <a:off x="8214050" y="5847088"/>
            <a:ext cx="2981100" cy="2982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1900"/>
              <a:buNone/>
              <a:defRPr sz="1600" i="1"/>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sp>
        <p:nvSpPr>
          <p:cNvPr id="98" name="Google Shape;98;p15"/>
          <p:cNvSpPr txBox="1"/>
          <p:nvPr>
            <p:ph type="subTitle" idx="7"/>
          </p:nvPr>
        </p:nvSpPr>
        <p:spPr>
          <a:xfrm>
            <a:off x="996875" y="5548888"/>
            <a:ext cx="2981100" cy="2982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1900"/>
              <a:buNone/>
              <a:defRPr i="1"/>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sp>
        <p:nvSpPr>
          <p:cNvPr id="99" name="Google Shape;99;p15"/>
          <p:cNvSpPr txBox="1"/>
          <p:nvPr>
            <p:ph type="subTitle" idx="8"/>
          </p:nvPr>
        </p:nvSpPr>
        <p:spPr>
          <a:xfrm>
            <a:off x="8214050" y="5548888"/>
            <a:ext cx="2981100" cy="2982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1900"/>
              <a:buNone/>
              <a:defRPr i="1"/>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cxnSp>
        <p:nvCxnSpPr>
          <p:cNvPr id="100" name="Google Shape;100;p15"/>
          <p:cNvCxnSpPr/>
          <p:nvPr/>
        </p:nvCxnSpPr>
        <p:spPr>
          <a:xfrm rot="10800000">
            <a:off x="497850" y="287925"/>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101" name="Google Shape;101;p15"/>
          <p:cNvCxnSpPr/>
          <p:nvPr/>
        </p:nvCxnSpPr>
        <p:spPr>
          <a:xfrm rot="10800000">
            <a:off x="497850" y="65363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00 DO NOT REMOVE · SlidesMania">
  <p:cSld name="CUSTOM_20">
    <p:spTree>
      <p:nvGrpSpPr>
        <p:cNvPr id="102" name="Shape 102"/>
        <p:cNvGrpSpPr/>
        <p:nvPr/>
      </p:nvGrpSpPr>
      <p:grpSpPr>
        <a:xfrm>
          <a:off x="0" y="0"/>
          <a:ext cx="0" cy="0"/>
          <a:chOff x="0" y="0"/>
          <a:chExt cx="0" cy="0"/>
        </a:xfrm>
      </p:grpSpPr>
      <p:grpSp>
        <p:nvGrpSpPr>
          <p:cNvPr id="103" name="Google Shape;103;p16"/>
          <p:cNvGrpSpPr/>
          <p:nvPr/>
        </p:nvGrpSpPr>
        <p:grpSpPr>
          <a:xfrm>
            <a:off x="0" y="0"/>
            <a:ext cx="12192000" cy="6858000"/>
            <a:chOff x="0" y="0"/>
            <a:chExt cx="12192000" cy="6858000"/>
          </a:xfrm>
        </p:grpSpPr>
        <p:sp>
          <p:nvSpPr>
            <p:cNvPr id="104" name="Google Shape;104;p16"/>
            <p:cNvSpPr/>
            <p:nvPr/>
          </p:nvSpPr>
          <p:spPr>
            <a:xfrm>
              <a:off x="0" y="0"/>
              <a:ext cx="12192000" cy="68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16"/>
            <p:cNvSpPr txBox="1"/>
            <p:nvPr/>
          </p:nvSpPr>
          <p:spPr>
            <a:xfrm>
              <a:off x="463500" y="2858044"/>
              <a:ext cx="8956500" cy="38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3600" b="1">
                  <a:solidFill>
                    <a:srgbClr val="3F3F3F"/>
                  </a:solidFill>
                  <a:latin typeface="Poppins" panose="00000400000000000000"/>
                  <a:ea typeface="Poppins" panose="00000400000000000000"/>
                  <a:cs typeface="Poppins" panose="00000400000000000000"/>
                  <a:sym typeface="Poppins" panose="00000400000000000000"/>
                </a:rPr>
                <a:t>Free </a:t>
              </a:r>
              <a:r>
                <a:rPr lang="en-GB" sz="3600">
                  <a:solidFill>
                    <a:srgbClr val="3F3F3F"/>
                  </a:solidFill>
                  <a:latin typeface="Poppins" panose="00000400000000000000"/>
                  <a:ea typeface="Poppins" panose="00000400000000000000"/>
                  <a:cs typeface="Poppins" panose="00000400000000000000"/>
                  <a:sym typeface="Poppins" panose="00000400000000000000"/>
                </a:rPr>
                <a:t>themes and templates for </a:t>
              </a:r>
              <a:r>
                <a:rPr lang="en-GB" sz="3600" b="1">
                  <a:solidFill>
                    <a:srgbClr val="3F3F3F"/>
                  </a:solidFill>
                  <a:latin typeface="Poppins" panose="00000400000000000000"/>
                  <a:ea typeface="Poppins" panose="00000400000000000000"/>
                  <a:cs typeface="Poppins" panose="00000400000000000000"/>
                  <a:sym typeface="Poppins" panose="00000400000000000000"/>
                </a:rPr>
                <a:t>Google Slides</a:t>
              </a:r>
              <a:r>
                <a:rPr lang="en-GB" sz="3600">
                  <a:solidFill>
                    <a:srgbClr val="3F3F3F"/>
                  </a:solidFill>
                  <a:latin typeface="Poppins" panose="00000400000000000000"/>
                  <a:ea typeface="Poppins" panose="00000400000000000000"/>
                  <a:cs typeface="Poppins" panose="00000400000000000000"/>
                  <a:sym typeface="Poppins" panose="00000400000000000000"/>
                </a:rPr>
                <a:t> or </a:t>
              </a:r>
              <a:r>
                <a:rPr lang="en-GB" sz="3600" b="1">
                  <a:solidFill>
                    <a:srgbClr val="3F3F3F"/>
                  </a:solidFill>
                  <a:latin typeface="Poppins" panose="00000400000000000000"/>
                  <a:ea typeface="Poppins" panose="00000400000000000000"/>
                  <a:cs typeface="Poppins" panose="00000400000000000000"/>
                  <a:sym typeface="Poppins" panose="00000400000000000000"/>
                </a:rPr>
                <a:t>PowerPoint</a:t>
              </a:r>
              <a:endParaRPr sz="3600" b="1">
                <a:solidFill>
                  <a:srgbClr val="3F3F3F"/>
                </a:solidFill>
                <a:latin typeface="Poppins" panose="00000400000000000000"/>
                <a:ea typeface="Poppins" panose="00000400000000000000"/>
                <a:cs typeface="Poppins" panose="00000400000000000000"/>
                <a:sym typeface="Poppins" panose="00000400000000000000"/>
              </a:endParaRPr>
            </a:p>
            <a:p>
              <a:pPr marL="0" marR="0" lvl="0" indent="0" algn="l" rtl="0">
                <a:spcBef>
                  <a:spcPts val="0"/>
                </a:spcBef>
                <a:spcAft>
                  <a:spcPts val="0"/>
                </a:spcAft>
                <a:buNone/>
              </a:pPr>
              <a:endParaRPr sz="3600" b="1">
                <a:solidFill>
                  <a:srgbClr val="3F3F3F"/>
                </a:solidFill>
                <a:latin typeface="Poppins" panose="00000400000000000000"/>
                <a:ea typeface="Poppins" panose="00000400000000000000"/>
                <a:cs typeface="Poppins" panose="00000400000000000000"/>
                <a:sym typeface="Poppins" panose="00000400000000000000"/>
              </a:endParaRPr>
            </a:p>
            <a:p>
              <a:pPr marL="0" marR="0" lvl="0" indent="0" algn="l" rtl="0">
                <a:spcBef>
                  <a:spcPts val="0"/>
                </a:spcBef>
                <a:spcAft>
                  <a:spcPts val="0"/>
                </a:spcAft>
                <a:buNone/>
              </a:pPr>
              <a:endParaRPr sz="3600" b="1">
                <a:solidFill>
                  <a:srgbClr val="3F3F3F"/>
                </a:solidFill>
                <a:latin typeface="Poppins" panose="00000400000000000000"/>
                <a:ea typeface="Poppins" panose="00000400000000000000"/>
                <a:cs typeface="Poppins" panose="00000400000000000000"/>
                <a:sym typeface="Poppins" panose="00000400000000000000"/>
              </a:endParaRPr>
            </a:p>
            <a:p>
              <a:pPr marL="0" marR="0" lvl="0" indent="0" algn="l" rtl="0">
                <a:spcBef>
                  <a:spcPts val="0"/>
                </a:spcBef>
                <a:spcAft>
                  <a:spcPts val="0"/>
                </a:spcAft>
                <a:buNone/>
              </a:pPr>
              <a:r>
                <a:rPr lang="en-GB" sz="3000" b="1">
                  <a:solidFill>
                    <a:srgbClr val="FFCB25"/>
                  </a:solidFill>
                  <a:latin typeface="Poppins" panose="00000400000000000000"/>
                  <a:ea typeface="Poppins" panose="00000400000000000000"/>
                  <a:cs typeface="Poppins" panose="00000400000000000000"/>
                  <a:sym typeface="Poppins" panose="00000400000000000000"/>
                </a:rPr>
                <a:t>NOT to be sold as is or modified!</a:t>
              </a:r>
              <a:endParaRPr sz="3000" b="1">
                <a:solidFill>
                  <a:srgbClr val="FFCB25"/>
                </a:solidFill>
                <a:latin typeface="Poppins" panose="00000400000000000000"/>
                <a:ea typeface="Poppins" panose="00000400000000000000"/>
                <a:cs typeface="Poppins" panose="00000400000000000000"/>
                <a:sym typeface="Poppins" panose="00000400000000000000"/>
              </a:endParaRPr>
            </a:p>
            <a:p>
              <a:pPr marL="0" lvl="0" indent="0" algn="l" rtl="0">
                <a:spcBef>
                  <a:spcPts val="0"/>
                </a:spcBef>
                <a:spcAft>
                  <a:spcPts val="0"/>
                </a:spcAft>
                <a:buNone/>
              </a:pPr>
              <a:r>
                <a:rPr lang="en-GB" sz="2700">
                  <a:solidFill>
                    <a:srgbClr val="3F3F3F"/>
                  </a:solidFill>
                  <a:latin typeface="Poppins" panose="00000400000000000000"/>
                  <a:ea typeface="Poppins" panose="00000400000000000000"/>
                  <a:cs typeface="Poppins" panose="00000400000000000000"/>
                  <a:sym typeface="Poppins" panose="00000400000000000000"/>
                </a:rPr>
                <a:t>Read </a:t>
              </a:r>
              <a:r>
                <a:rPr lang="en-GB" sz="2700" u="sng">
                  <a:solidFill>
                    <a:srgbClr val="3F3F3F"/>
                  </a:solidFill>
                  <a:latin typeface="Poppins" panose="00000400000000000000"/>
                  <a:ea typeface="Poppins" panose="00000400000000000000"/>
                  <a:cs typeface="Poppins" panose="00000400000000000000"/>
                  <a:sym typeface="Poppins" panose="00000400000000000000"/>
                  <a:hlinkClick r:id="rId2"/>
                </a:rPr>
                <a:t>FAQ</a:t>
              </a:r>
              <a:r>
                <a:rPr lang="en-GB" sz="4400" b="1">
                  <a:solidFill>
                    <a:srgbClr val="FFCB25"/>
                  </a:solidFill>
                  <a:latin typeface="Poppins" panose="00000400000000000000"/>
                  <a:ea typeface="Poppins" panose="00000400000000000000"/>
                  <a:cs typeface="Poppins" panose="00000400000000000000"/>
                  <a:sym typeface="Poppins" panose="00000400000000000000"/>
                </a:rPr>
                <a:t> </a:t>
              </a:r>
              <a:r>
                <a:rPr lang="en-GB" sz="2700">
                  <a:solidFill>
                    <a:srgbClr val="3F3F3F"/>
                  </a:solidFill>
                  <a:latin typeface="Poppins" panose="00000400000000000000"/>
                  <a:ea typeface="Poppins" panose="00000400000000000000"/>
                  <a:cs typeface="Poppins" panose="00000400000000000000"/>
                  <a:sym typeface="Poppins" panose="00000400000000000000"/>
                </a:rPr>
                <a:t>on slidesmania.com</a:t>
              </a:r>
              <a:endParaRPr sz="2700">
                <a:solidFill>
                  <a:srgbClr val="3F3F3F"/>
                </a:solidFill>
                <a:latin typeface="Poppins" panose="00000400000000000000"/>
                <a:ea typeface="Poppins" panose="00000400000000000000"/>
                <a:cs typeface="Poppins" panose="00000400000000000000"/>
                <a:sym typeface="Poppins" panose="00000400000000000000"/>
              </a:endParaRPr>
            </a:p>
            <a:p>
              <a:pPr marL="0" lvl="0" indent="0" algn="l" rtl="0">
                <a:spcBef>
                  <a:spcPts val="0"/>
                </a:spcBef>
                <a:spcAft>
                  <a:spcPts val="0"/>
                </a:spcAft>
                <a:buNone/>
              </a:pPr>
              <a:r>
                <a:rPr lang="en-GB" sz="2000">
                  <a:solidFill>
                    <a:srgbClr val="3F3F3F"/>
                  </a:solidFill>
                  <a:latin typeface="Poppins" panose="00000400000000000000"/>
                  <a:ea typeface="Poppins" panose="00000400000000000000"/>
                  <a:cs typeface="Poppins" panose="00000400000000000000"/>
                  <a:sym typeface="Poppins" panose="00000400000000000000"/>
                </a:rPr>
                <a:t>Do not remove the slidesmania.com text on the sides.</a:t>
              </a:r>
              <a:endParaRPr sz="2000">
                <a:solidFill>
                  <a:srgbClr val="3F3F3F"/>
                </a:solidFill>
                <a:latin typeface="Poppins" panose="00000400000000000000"/>
                <a:ea typeface="Poppins" panose="00000400000000000000"/>
                <a:cs typeface="Poppins" panose="00000400000000000000"/>
                <a:sym typeface="Poppins" panose="00000400000000000000"/>
              </a:endParaRPr>
            </a:p>
          </p:txBody>
        </p:sp>
        <p:cxnSp>
          <p:nvCxnSpPr>
            <p:cNvPr id="106" name="Google Shape;106;p16"/>
            <p:cNvCxnSpPr/>
            <p:nvPr/>
          </p:nvCxnSpPr>
          <p:spPr>
            <a:xfrm>
              <a:off x="10423367" y="5688858"/>
              <a:ext cx="1495200" cy="12900"/>
            </a:xfrm>
            <a:prstGeom prst="straightConnector1">
              <a:avLst/>
            </a:prstGeom>
            <a:noFill/>
            <a:ln w="38100" cap="flat" cmpd="sng">
              <a:solidFill>
                <a:srgbClr val="FFCB25"/>
              </a:solidFill>
              <a:prstDash val="solid"/>
              <a:round/>
              <a:headEnd type="none" w="med" len="med"/>
              <a:tailEnd type="none" w="med" len="med"/>
            </a:ln>
          </p:spPr>
        </p:cxnSp>
        <p:pic>
          <p:nvPicPr>
            <p:cNvPr id="107" name="Google Shape;107;p16">
              <a:hlinkClick r:id="rId3"/>
            </p:cNvPr>
            <p:cNvPicPr preferRelativeResize="0"/>
            <p:nvPr/>
          </p:nvPicPr>
          <p:blipFill>
            <a:blip r:embed="rId4"/>
            <a:stretch>
              <a:fillRect/>
            </a:stretch>
          </p:blipFill>
          <p:spPr>
            <a:xfrm>
              <a:off x="8982558" y="5912306"/>
              <a:ext cx="713232" cy="637863"/>
            </a:xfrm>
            <a:prstGeom prst="rect">
              <a:avLst/>
            </a:prstGeom>
            <a:noFill/>
            <a:ln>
              <a:noFill/>
            </a:ln>
          </p:spPr>
        </p:pic>
        <p:pic>
          <p:nvPicPr>
            <p:cNvPr id="108" name="Google Shape;108;p16">
              <a:hlinkClick r:id="rId5"/>
            </p:cNvPr>
            <p:cNvPicPr preferRelativeResize="0"/>
            <p:nvPr/>
          </p:nvPicPr>
          <p:blipFill>
            <a:blip r:embed="rId6"/>
            <a:stretch>
              <a:fillRect/>
            </a:stretch>
          </p:blipFill>
          <p:spPr>
            <a:xfrm>
              <a:off x="9764428" y="5916798"/>
              <a:ext cx="708660" cy="628879"/>
            </a:xfrm>
            <a:prstGeom prst="rect">
              <a:avLst/>
            </a:prstGeom>
            <a:noFill/>
            <a:ln>
              <a:noFill/>
            </a:ln>
          </p:spPr>
        </p:pic>
        <p:pic>
          <p:nvPicPr>
            <p:cNvPr id="109" name="Google Shape;109;p16">
              <a:hlinkClick r:id="rId7"/>
            </p:cNvPr>
            <p:cNvPicPr preferRelativeResize="0"/>
            <p:nvPr/>
          </p:nvPicPr>
          <p:blipFill>
            <a:blip r:embed="rId8"/>
            <a:stretch>
              <a:fillRect/>
            </a:stretch>
          </p:blipFill>
          <p:spPr>
            <a:xfrm>
              <a:off x="10541715" y="5905569"/>
              <a:ext cx="612648" cy="624387"/>
            </a:xfrm>
            <a:prstGeom prst="rect">
              <a:avLst/>
            </a:prstGeom>
            <a:noFill/>
            <a:ln>
              <a:noFill/>
            </a:ln>
          </p:spPr>
        </p:pic>
        <p:pic>
          <p:nvPicPr>
            <p:cNvPr id="110" name="Google Shape;110;p16">
              <a:hlinkClick r:id="rId9"/>
            </p:cNvPr>
            <p:cNvPicPr preferRelativeResize="0"/>
            <p:nvPr/>
          </p:nvPicPr>
          <p:blipFill>
            <a:blip r:embed="rId10"/>
            <a:stretch>
              <a:fillRect/>
            </a:stretch>
          </p:blipFill>
          <p:spPr>
            <a:xfrm>
              <a:off x="11219049" y="5916799"/>
              <a:ext cx="699516" cy="601927"/>
            </a:xfrm>
            <a:prstGeom prst="rect">
              <a:avLst/>
            </a:prstGeom>
            <a:noFill/>
            <a:ln>
              <a:noFill/>
            </a:ln>
          </p:spPr>
        </p:pic>
        <p:sp>
          <p:nvSpPr>
            <p:cNvPr id="111" name="Google Shape;111;p16"/>
            <p:cNvSpPr txBox="1"/>
            <p:nvPr/>
          </p:nvSpPr>
          <p:spPr>
            <a:xfrm>
              <a:off x="7072500" y="4813375"/>
              <a:ext cx="4915500" cy="1001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2400" b="1">
                  <a:solidFill>
                    <a:srgbClr val="252525"/>
                  </a:solidFill>
                  <a:latin typeface="Homemade Apple" panose="02000000000000000000"/>
                  <a:ea typeface="Homemade Apple" panose="02000000000000000000"/>
                  <a:cs typeface="Homemade Apple" panose="02000000000000000000"/>
                  <a:sym typeface="Homemade Apple" panose="02000000000000000000"/>
                </a:rPr>
                <a:t>Sharing is caring!</a:t>
              </a:r>
              <a:endParaRPr sz="2400" b="1">
                <a:solidFill>
                  <a:srgbClr val="252525"/>
                </a:solidFill>
                <a:latin typeface="Homemade Apple" panose="02000000000000000000"/>
                <a:ea typeface="Homemade Apple" panose="02000000000000000000"/>
                <a:cs typeface="Homemade Apple" panose="02000000000000000000"/>
                <a:sym typeface="Homemade Apple" panose="02000000000000000000"/>
              </a:endParaRPr>
            </a:p>
          </p:txBody>
        </p:sp>
      </p:grpSp>
      <p:pic>
        <p:nvPicPr>
          <p:cNvPr id="112" name="Google Shape;112;p16"/>
          <p:cNvPicPr preferRelativeResize="0"/>
          <p:nvPr/>
        </p:nvPicPr>
        <p:blipFill rotWithShape="1">
          <a:blip r:embed="rId11"/>
          <a:srcRect t="16256" b="20906"/>
          <a:stretch>
            <a:fillRect/>
          </a:stretch>
        </p:blipFill>
        <p:spPr>
          <a:xfrm>
            <a:off x="125075" y="493725"/>
            <a:ext cx="8239800" cy="20711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4" name="Shape 14"/>
        <p:cNvGrpSpPr/>
        <p:nvPr/>
      </p:nvGrpSpPr>
      <p:grpSpPr>
        <a:xfrm>
          <a:off x="0" y="0"/>
          <a:ext cx="0" cy="0"/>
          <a:chOff x="0" y="0"/>
          <a:chExt cx="0" cy="0"/>
        </a:xfrm>
      </p:grpSpPr>
      <p:sp>
        <p:nvSpPr>
          <p:cNvPr id="15" name="Google Shape;15;p3"/>
          <p:cNvSpPr txBox="1"/>
          <p:nvPr>
            <p:ph type="title"/>
          </p:nvPr>
        </p:nvSpPr>
        <p:spPr>
          <a:xfrm>
            <a:off x="1252725" y="1833738"/>
            <a:ext cx="5322600" cy="13248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7000"/>
              <a:buFont typeface="Aldrich"/>
              <a:buNone/>
              <a:defRPr sz="6000"/>
            </a:lvl1pPr>
            <a:lvl2pPr lvl="1"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16" name="Google Shape;16;p3"/>
          <p:cNvSpPr txBox="1"/>
          <p:nvPr>
            <p:ph type="body" idx="1"/>
          </p:nvPr>
        </p:nvSpPr>
        <p:spPr>
          <a:xfrm>
            <a:off x="1252700" y="3238038"/>
            <a:ext cx="5322600" cy="22359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sp>
        <p:nvSpPr>
          <p:cNvPr id="17" name="Google Shape;17;p3"/>
          <p:cNvSpPr/>
          <p:nvPr>
            <p:ph type="pic" idx="2"/>
          </p:nvPr>
        </p:nvSpPr>
        <p:spPr>
          <a:xfrm flipH="1">
            <a:off x="7208200" y="1633013"/>
            <a:ext cx="3731100" cy="3976500"/>
          </a:xfrm>
          <a:prstGeom prst="rect">
            <a:avLst/>
          </a:prstGeom>
          <a:noFill/>
          <a:ln>
            <a:noFill/>
          </a:ln>
        </p:spPr>
      </p:sp>
      <p:cxnSp>
        <p:nvCxnSpPr>
          <p:cNvPr id="18" name="Google Shape;18;p3"/>
          <p:cNvCxnSpPr/>
          <p:nvPr/>
        </p:nvCxnSpPr>
        <p:spPr>
          <a:xfrm rot="10800000">
            <a:off x="497850" y="5609513"/>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19" name="Google Shape;19;p3"/>
          <p:cNvCxnSpPr/>
          <p:nvPr/>
        </p:nvCxnSpPr>
        <p:spPr>
          <a:xfrm rot="10800000">
            <a:off x="497850" y="1248488"/>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3 Six columns">
  <p:cSld name="CUSTOM_2">
    <p:spTree>
      <p:nvGrpSpPr>
        <p:cNvPr id="20" name="Shape 20"/>
        <p:cNvGrpSpPr/>
        <p:nvPr/>
      </p:nvGrpSpPr>
      <p:grpSpPr>
        <a:xfrm>
          <a:off x="0" y="0"/>
          <a:ext cx="0" cy="0"/>
          <a:chOff x="0" y="0"/>
          <a:chExt cx="0" cy="0"/>
        </a:xfrm>
      </p:grpSpPr>
      <p:sp>
        <p:nvSpPr>
          <p:cNvPr id="21" name="Google Shape;21;p4"/>
          <p:cNvSpPr txBox="1"/>
          <p:nvPr>
            <p:ph type="title"/>
          </p:nvPr>
        </p:nvSpPr>
        <p:spPr>
          <a:xfrm>
            <a:off x="490775" y="751875"/>
            <a:ext cx="11210400" cy="7635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2" name="Google Shape;22;p4"/>
          <p:cNvSpPr txBox="1"/>
          <p:nvPr>
            <p:ph type="body" idx="1"/>
          </p:nvPr>
        </p:nvSpPr>
        <p:spPr>
          <a:xfrm>
            <a:off x="2993825" y="2894770"/>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p:txBody>
      </p:sp>
      <p:sp>
        <p:nvSpPr>
          <p:cNvPr id="23" name="Google Shape;23;p4"/>
          <p:cNvSpPr txBox="1"/>
          <p:nvPr>
            <p:ph type="body" idx="2"/>
          </p:nvPr>
        </p:nvSpPr>
        <p:spPr>
          <a:xfrm>
            <a:off x="7332750" y="2894770"/>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p:txBody>
      </p:sp>
      <p:sp>
        <p:nvSpPr>
          <p:cNvPr id="24" name="Google Shape;24;p4"/>
          <p:cNvSpPr txBox="1"/>
          <p:nvPr>
            <p:ph type="body" idx="3"/>
          </p:nvPr>
        </p:nvSpPr>
        <p:spPr>
          <a:xfrm>
            <a:off x="7332725" y="4913329"/>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p:txBody>
      </p:sp>
      <p:sp>
        <p:nvSpPr>
          <p:cNvPr id="25" name="Google Shape;25;p4"/>
          <p:cNvSpPr txBox="1"/>
          <p:nvPr>
            <p:ph type="title" idx="4"/>
          </p:nvPr>
        </p:nvSpPr>
        <p:spPr>
          <a:xfrm>
            <a:off x="2993825" y="2199000"/>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6" name="Google Shape;26;p4"/>
          <p:cNvSpPr txBox="1"/>
          <p:nvPr>
            <p:ph type="title" idx="5"/>
          </p:nvPr>
        </p:nvSpPr>
        <p:spPr>
          <a:xfrm>
            <a:off x="7332750" y="2199000"/>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7" name="Google Shape;27;p4"/>
          <p:cNvSpPr txBox="1"/>
          <p:nvPr>
            <p:ph type="title" idx="6"/>
          </p:nvPr>
        </p:nvSpPr>
        <p:spPr>
          <a:xfrm>
            <a:off x="7332725" y="4217559"/>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8" name="Google Shape;28;p4"/>
          <p:cNvSpPr txBox="1"/>
          <p:nvPr>
            <p:ph type="body" idx="7"/>
          </p:nvPr>
        </p:nvSpPr>
        <p:spPr>
          <a:xfrm>
            <a:off x="2993825" y="4913245"/>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p:txBody>
      </p:sp>
      <p:sp>
        <p:nvSpPr>
          <p:cNvPr id="29" name="Google Shape;29;p4"/>
          <p:cNvSpPr txBox="1"/>
          <p:nvPr>
            <p:ph type="title" idx="8"/>
          </p:nvPr>
        </p:nvSpPr>
        <p:spPr>
          <a:xfrm>
            <a:off x="2993825" y="4217475"/>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cxnSp>
        <p:nvCxnSpPr>
          <p:cNvPr id="30" name="Google Shape;30;p4"/>
          <p:cNvCxnSpPr/>
          <p:nvPr/>
        </p:nvCxnSpPr>
        <p:spPr>
          <a:xfrm rot="10800000">
            <a:off x="497850" y="516525"/>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31" name="Google Shape;31;p4"/>
          <p:cNvCxnSpPr/>
          <p:nvPr/>
        </p:nvCxnSpPr>
        <p:spPr>
          <a:xfrm rot="10800000">
            <a:off x="497850" y="63077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32" name="Shape 32"/>
        <p:cNvGrpSpPr/>
        <p:nvPr/>
      </p:nvGrpSpPr>
      <p:grpSpPr>
        <a:xfrm>
          <a:off x="0" y="0"/>
          <a:ext cx="0" cy="0"/>
          <a:chOff x="0" y="0"/>
          <a:chExt cx="0" cy="0"/>
        </a:xfrm>
      </p:grpSpPr>
      <p:sp>
        <p:nvSpPr>
          <p:cNvPr id="33" name="Google Shape;33;p5"/>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lvl1pPr marL="0" marR="0" lvl="0" indent="0" algn="ctr" rtl="0">
              <a:spcBef>
                <a:spcPts val="0"/>
              </a:spcBef>
              <a:spcAft>
                <a:spcPts val="0"/>
              </a:spcAft>
              <a:buClr>
                <a:schemeClr val="dk1"/>
              </a:buClr>
              <a:buSzPts val="6000"/>
              <a:buFont typeface="Aldrich"/>
              <a:buNone/>
              <a:defRPr sz="6000"/>
            </a:lvl1pPr>
            <a:lvl2pPr lvl="1"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34" name="Google Shape;34;p5"/>
          <p:cNvSpPr txBox="1"/>
          <p:nvPr>
            <p:ph type="body" idx="1"/>
          </p:nvPr>
        </p:nvSpPr>
        <p:spPr>
          <a:xfrm>
            <a:off x="589400" y="4649500"/>
            <a:ext cx="11104200" cy="763500"/>
          </a:xfrm>
          <a:prstGeom prst="rect">
            <a:avLst/>
          </a:prstGeom>
        </p:spPr>
        <p:txBody>
          <a:bodyPr spcFirstLastPara="1" wrap="square" lIns="121900" tIns="121900" rIns="121900" bIns="121900" anchor="t" anchorCtr="0">
            <a:noAutofit/>
          </a:bodyPr>
          <a:lstStyle>
            <a:lvl1pPr marL="457200" lvl="0" indent="-349250" algn="ctr">
              <a:spcBef>
                <a:spcPts val="0"/>
              </a:spcBef>
              <a:spcAft>
                <a:spcPts val="0"/>
              </a:spcAft>
              <a:buSzPts val="1900"/>
              <a:buChar char="●"/>
              <a:defRPr/>
            </a:lvl1pPr>
            <a:lvl2pPr marL="914400" lvl="1" indent="-349250" algn="ctr">
              <a:spcBef>
                <a:spcPts val="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p:txBody>
      </p:sp>
      <p:cxnSp>
        <p:nvCxnSpPr>
          <p:cNvPr id="35" name="Google Shape;35;p5"/>
          <p:cNvCxnSpPr/>
          <p:nvPr/>
        </p:nvCxnSpPr>
        <p:spPr>
          <a:xfrm rot="10800000">
            <a:off x="497850" y="5165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5 Two columns">
  <p:cSld name="CUSTOM_4">
    <p:spTree>
      <p:nvGrpSpPr>
        <p:cNvPr id="36" name="Shape 36"/>
        <p:cNvGrpSpPr/>
        <p:nvPr/>
      </p:nvGrpSpPr>
      <p:grpSpPr>
        <a:xfrm>
          <a:off x="0" y="0"/>
          <a:ext cx="0" cy="0"/>
          <a:chOff x="0" y="0"/>
          <a:chExt cx="0" cy="0"/>
        </a:xfrm>
      </p:grpSpPr>
      <p:sp>
        <p:nvSpPr>
          <p:cNvPr id="37" name="Google Shape;37;p6"/>
          <p:cNvSpPr txBox="1"/>
          <p:nvPr>
            <p:ph type="title"/>
          </p:nvPr>
        </p:nvSpPr>
        <p:spPr>
          <a:xfrm>
            <a:off x="873350" y="1171188"/>
            <a:ext cx="10551900" cy="763500"/>
          </a:xfrm>
          <a:prstGeom prst="rect">
            <a:avLst/>
          </a:prstGeom>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38" name="Google Shape;38;p6"/>
          <p:cNvSpPr txBox="1"/>
          <p:nvPr>
            <p:ph type="body" idx="1"/>
          </p:nvPr>
        </p:nvSpPr>
        <p:spPr>
          <a:xfrm>
            <a:off x="873350" y="2382615"/>
            <a:ext cx="4960800" cy="28470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sp>
        <p:nvSpPr>
          <p:cNvPr id="39" name="Google Shape;39;p6"/>
          <p:cNvSpPr txBox="1"/>
          <p:nvPr>
            <p:ph type="body" idx="2"/>
          </p:nvPr>
        </p:nvSpPr>
        <p:spPr>
          <a:xfrm>
            <a:off x="6464149" y="2371888"/>
            <a:ext cx="4961100" cy="28470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cxnSp>
        <p:nvCxnSpPr>
          <p:cNvPr id="40" name="Google Shape;40;p6"/>
          <p:cNvCxnSpPr/>
          <p:nvPr/>
        </p:nvCxnSpPr>
        <p:spPr>
          <a:xfrm rot="10800000">
            <a:off x="497850" y="516525"/>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41" name="Google Shape;41;p6"/>
          <p:cNvCxnSpPr/>
          <p:nvPr/>
        </p:nvCxnSpPr>
        <p:spPr>
          <a:xfrm rot="10800000">
            <a:off x="497850" y="63077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6 One column">
  <p:cSld name="CUSTOM_5">
    <p:spTree>
      <p:nvGrpSpPr>
        <p:cNvPr id="42" name="Shape 42"/>
        <p:cNvGrpSpPr/>
        <p:nvPr/>
      </p:nvGrpSpPr>
      <p:grpSpPr>
        <a:xfrm>
          <a:off x="0" y="0"/>
          <a:ext cx="0" cy="0"/>
          <a:chOff x="0" y="0"/>
          <a:chExt cx="0" cy="0"/>
        </a:xfrm>
      </p:grpSpPr>
      <p:sp>
        <p:nvSpPr>
          <p:cNvPr id="43" name="Google Shape;43;p7"/>
          <p:cNvSpPr txBox="1"/>
          <p:nvPr>
            <p:ph type="title"/>
          </p:nvPr>
        </p:nvSpPr>
        <p:spPr>
          <a:xfrm>
            <a:off x="1401625" y="1741250"/>
            <a:ext cx="8284500" cy="7635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44" name="Google Shape;44;p7"/>
          <p:cNvSpPr txBox="1"/>
          <p:nvPr>
            <p:ph type="body" idx="1"/>
          </p:nvPr>
        </p:nvSpPr>
        <p:spPr>
          <a:xfrm>
            <a:off x="1401625" y="2789650"/>
            <a:ext cx="8284500" cy="24918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cxnSp>
        <p:nvCxnSpPr>
          <p:cNvPr id="45" name="Google Shape;45;p7"/>
          <p:cNvCxnSpPr/>
          <p:nvPr/>
        </p:nvCxnSpPr>
        <p:spPr>
          <a:xfrm>
            <a:off x="492700" y="362700"/>
            <a:ext cx="0" cy="613260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7 Big Title">
  <p:cSld name="CUSTOM_6">
    <p:spTree>
      <p:nvGrpSpPr>
        <p:cNvPr id="46" name="Shape 46"/>
        <p:cNvGrpSpPr/>
        <p:nvPr/>
      </p:nvGrpSpPr>
      <p:grpSpPr>
        <a:xfrm>
          <a:off x="0" y="0"/>
          <a:ext cx="0" cy="0"/>
          <a:chOff x="0" y="0"/>
          <a:chExt cx="0" cy="0"/>
        </a:xfrm>
      </p:grpSpPr>
      <p:sp>
        <p:nvSpPr>
          <p:cNvPr id="47" name="Google Shape;47;p8"/>
          <p:cNvSpPr txBox="1"/>
          <p:nvPr>
            <p:ph type="title"/>
          </p:nvPr>
        </p:nvSpPr>
        <p:spPr>
          <a:xfrm>
            <a:off x="511300" y="1949725"/>
            <a:ext cx="11142300" cy="3160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p:txBody>
      </p:sp>
      <p:sp>
        <p:nvSpPr>
          <p:cNvPr id="48" name="Google Shape;48;p8"/>
          <p:cNvSpPr txBox="1"/>
          <p:nvPr>
            <p:ph type="subTitle" idx="1"/>
          </p:nvPr>
        </p:nvSpPr>
        <p:spPr>
          <a:xfrm>
            <a:off x="511375" y="5538475"/>
            <a:ext cx="11142300" cy="7179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1900"/>
              <a:buNone/>
              <a:defRPr/>
            </a:lvl1pPr>
            <a:lvl2pPr lvl="1" algn="r" rtl="0">
              <a:lnSpc>
                <a:spcPct val="100000"/>
              </a:lnSpc>
              <a:spcBef>
                <a:spcPts val="0"/>
              </a:spcBef>
              <a:spcAft>
                <a:spcPts val="0"/>
              </a:spcAft>
              <a:buSzPts val="1900"/>
              <a:buNone/>
              <a:defRPr/>
            </a:lvl2pPr>
            <a:lvl3pPr lvl="2" algn="r" rtl="0">
              <a:lnSpc>
                <a:spcPct val="100000"/>
              </a:lnSpc>
              <a:spcBef>
                <a:spcPts val="0"/>
              </a:spcBef>
              <a:spcAft>
                <a:spcPts val="0"/>
              </a:spcAft>
              <a:buSzPts val="1900"/>
              <a:buNone/>
              <a:defRPr/>
            </a:lvl3pPr>
            <a:lvl4pPr lvl="3" algn="r" rtl="0">
              <a:lnSpc>
                <a:spcPct val="100000"/>
              </a:lnSpc>
              <a:spcBef>
                <a:spcPts val="0"/>
              </a:spcBef>
              <a:spcAft>
                <a:spcPts val="0"/>
              </a:spcAft>
              <a:buSzPts val="1900"/>
              <a:buNone/>
              <a:defRPr/>
            </a:lvl4pPr>
            <a:lvl5pPr lvl="4" algn="r" rtl="0">
              <a:lnSpc>
                <a:spcPct val="100000"/>
              </a:lnSpc>
              <a:spcBef>
                <a:spcPts val="0"/>
              </a:spcBef>
              <a:spcAft>
                <a:spcPts val="0"/>
              </a:spcAft>
              <a:buSzPts val="1900"/>
              <a:buNone/>
              <a:defRPr/>
            </a:lvl5pPr>
            <a:lvl6pPr lvl="5" algn="r" rtl="0">
              <a:lnSpc>
                <a:spcPct val="100000"/>
              </a:lnSpc>
              <a:spcBef>
                <a:spcPts val="0"/>
              </a:spcBef>
              <a:spcAft>
                <a:spcPts val="0"/>
              </a:spcAft>
              <a:buSzPts val="1900"/>
              <a:buNone/>
              <a:defRPr/>
            </a:lvl6pPr>
            <a:lvl7pPr lvl="6" algn="r" rtl="0">
              <a:lnSpc>
                <a:spcPct val="100000"/>
              </a:lnSpc>
              <a:spcBef>
                <a:spcPts val="0"/>
              </a:spcBef>
              <a:spcAft>
                <a:spcPts val="0"/>
              </a:spcAft>
              <a:buSzPts val="1900"/>
              <a:buNone/>
              <a:defRPr/>
            </a:lvl7pPr>
            <a:lvl8pPr lvl="7" algn="r" rtl="0">
              <a:lnSpc>
                <a:spcPct val="100000"/>
              </a:lnSpc>
              <a:spcBef>
                <a:spcPts val="0"/>
              </a:spcBef>
              <a:spcAft>
                <a:spcPts val="0"/>
              </a:spcAft>
              <a:buSzPts val="1900"/>
              <a:buNone/>
              <a:defRPr/>
            </a:lvl8pPr>
            <a:lvl9pPr lvl="8" algn="r" rtl="0">
              <a:lnSpc>
                <a:spcPct val="100000"/>
              </a:lnSpc>
              <a:spcBef>
                <a:spcPts val="0"/>
              </a:spcBef>
              <a:spcAft>
                <a:spcPts val="0"/>
              </a:spcAft>
              <a:buSzPts val="1900"/>
              <a:buNone/>
              <a:defRPr/>
            </a:lvl9pPr>
          </a:lstStyle>
          <a:p/>
        </p:txBody>
      </p:sp>
      <p:cxnSp>
        <p:nvCxnSpPr>
          <p:cNvPr id="49" name="Google Shape;49;p8"/>
          <p:cNvCxnSpPr/>
          <p:nvPr/>
        </p:nvCxnSpPr>
        <p:spPr>
          <a:xfrm rot="10800000">
            <a:off x="497850" y="63077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8 Three columns">
  <p:cSld name="CUSTOM_8_1">
    <p:spTree>
      <p:nvGrpSpPr>
        <p:cNvPr id="50" name="Shape 50"/>
        <p:cNvGrpSpPr/>
        <p:nvPr/>
      </p:nvGrpSpPr>
      <p:grpSpPr>
        <a:xfrm>
          <a:off x="0" y="0"/>
          <a:ext cx="0" cy="0"/>
          <a:chOff x="0" y="0"/>
          <a:chExt cx="0" cy="0"/>
        </a:xfrm>
      </p:grpSpPr>
      <p:sp>
        <p:nvSpPr>
          <p:cNvPr id="51" name="Google Shape;51;p9"/>
          <p:cNvSpPr txBox="1"/>
          <p:nvPr>
            <p:ph type="subTitle" idx="1"/>
          </p:nvPr>
        </p:nvSpPr>
        <p:spPr>
          <a:xfrm>
            <a:off x="1242302" y="3600000"/>
            <a:ext cx="2658900" cy="606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SzPts val="2100"/>
              <a:buNone/>
              <a:defRPr sz="2100" b="0">
                <a:latin typeface="Calistoga"/>
                <a:ea typeface="Calistoga"/>
                <a:cs typeface="Calistoga"/>
                <a:sym typeface="Calistoga"/>
              </a:defRPr>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p:txBody>
      </p:sp>
      <p:sp>
        <p:nvSpPr>
          <p:cNvPr id="52" name="Google Shape;52;p9"/>
          <p:cNvSpPr txBox="1"/>
          <p:nvPr>
            <p:ph type="subTitle" idx="2"/>
          </p:nvPr>
        </p:nvSpPr>
        <p:spPr>
          <a:xfrm>
            <a:off x="4766552" y="3600000"/>
            <a:ext cx="2658900" cy="606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SzPts val="2100"/>
              <a:buNone/>
              <a:defRPr sz="2100" b="0">
                <a:latin typeface="Calistoga"/>
                <a:ea typeface="Calistoga"/>
                <a:cs typeface="Calistoga"/>
                <a:sym typeface="Calistoga"/>
              </a:defRPr>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p:txBody>
      </p:sp>
      <p:sp>
        <p:nvSpPr>
          <p:cNvPr id="53" name="Google Shape;53;p9"/>
          <p:cNvSpPr txBox="1"/>
          <p:nvPr>
            <p:ph type="subTitle" idx="3"/>
          </p:nvPr>
        </p:nvSpPr>
        <p:spPr>
          <a:xfrm>
            <a:off x="8290802" y="3600000"/>
            <a:ext cx="2658600" cy="606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SzPts val="2100"/>
              <a:buNone/>
              <a:defRPr sz="2100" b="0">
                <a:latin typeface="Calistoga"/>
                <a:ea typeface="Calistoga"/>
                <a:cs typeface="Calistoga"/>
                <a:sym typeface="Calistoga"/>
              </a:defRPr>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p:txBody>
      </p:sp>
      <p:sp>
        <p:nvSpPr>
          <p:cNvPr id="54" name="Google Shape;54;p9"/>
          <p:cNvSpPr txBox="1"/>
          <p:nvPr>
            <p:ph type="title"/>
          </p:nvPr>
        </p:nvSpPr>
        <p:spPr>
          <a:xfrm>
            <a:off x="1242300" y="934700"/>
            <a:ext cx="9707400" cy="763500"/>
          </a:xfrm>
          <a:prstGeom prst="rect">
            <a:avLst/>
          </a:prstGeom>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55" name="Google Shape;55;p9"/>
          <p:cNvSpPr txBox="1"/>
          <p:nvPr>
            <p:ph type="body" idx="4"/>
          </p:nvPr>
        </p:nvSpPr>
        <p:spPr>
          <a:xfrm>
            <a:off x="1242300" y="4165707"/>
            <a:ext cx="2658900" cy="1664100"/>
          </a:xfrm>
          <a:prstGeom prst="rect">
            <a:avLst/>
          </a:prstGeom>
        </p:spPr>
        <p:txBody>
          <a:bodyPr spcFirstLastPara="1" wrap="square" lIns="121900" tIns="121900" rIns="121900" bIns="121900" anchor="t" anchorCtr="0">
            <a:noAutofit/>
          </a:bodyPr>
          <a:lstStyle>
            <a:lvl1pPr marL="457200" lvl="0" indent="-336550" algn="ctr" rtl="0">
              <a:spcBef>
                <a:spcPts val="0"/>
              </a:spcBef>
              <a:spcAft>
                <a:spcPts val="0"/>
              </a:spcAft>
              <a:buSzPts val="1700"/>
              <a:buChar char="●"/>
              <a:defRPr sz="1700"/>
            </a:lvl1pPr>
            <a:lvl2pPr marL="914400" lvl="1" indent="-336550" rtl="0">
              <a:spcBef>
                <a:spcPts val="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p:txBody>
      </p:sp>
      <p:sp>
        <p:nvSpPr>
          <p:cNvPr id="56" name="Google Shape;56;p9"/>
          <p:cNvSpPr txBox="1"/>
          <p:nvPr>
            <p:ph type="body" idx="5"/>
          </p:nvPr>
        </p:nvSpPr>
        <p:spPr>
          <a:xfrm>
            <a:off x="4766550" y="4165707"/>
            <a:ext cx="2658900" cy="1660800"/>
          </a:xfrm>
          <a:prstGeom prst="rect">
            <a:avLst/>
          </a:prstGeom>
        </p:spPr>
        <p:txBody>
          <a:bodyPr spcFirstLastPara="1" wrap="square" lIns="121900" tIns="121900" rIns="121900" bIns="121900" anchor="t" anchorCtr="0">
            <a:noAutofit/>
          </a:bodyPr>
          <a:lstStyle>
            <a:lvl1pPr marL="457200" lvl="0" indent="-336550" algn="ctr" rtl="0">
              <a:spcBef>
                <a:spcPts val="0"/>
              </a:spcBef>
              <a:spcAft>
                <a:spcPts val="0"/>
              </a:spcAft>
              <a:buSzPts val="1700"/>
              <a:buChar char="●"/>
              <a:defRPr sz="1700"/>
            </a:lvl1pPr>
            <a:lvl2pPr marL="914400" lvl="1" indent="-336550" rtl="0">
              <a:spcBef>
                <a:spcPts val="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p:txBody>
      </p:sp>
      <p:sp>
        <p:nvSpPr>
          <p:cNvPr id="57" name="Google Shape;57;p9"/>
          <p:cNvSpPr txBox="1"/>
          <p:nvPr>
            <p:ph type="body" idx="6"/>
          </p:nvPr>
        </p:nvSpPr>
        <p:spPr>
          <a:xfrm>
            <a:off x="8290800" y="4165707"/>
            <a:ext cx="2658900" cy="1660800"/>
          </a:xfrm>
          <a:prstGeom prst="rect">
            <a:avLst/>
          </a:prstGeom>
        </p:spPr>
        <p:txBody>
          <a:bodyPr spcFirstLastPara="1" wrap="square" lIns="121900" tIns="121900" rIns="121900" bIns="121900" anchor="t" anchorCtr="0">
            <a:noAutofit/>
          </a:bodyPr>
          <a:lstStyle>
            <a:lvl1pPr marL="457200" lvl="0" indent="-336550" algn="ctr" rtl="0">
              <a:spcBef>
                <a:spcPts val="0"/>
              </a:spcBef>
              <a:spcAft>
                <a:spcPts val="0"/>
              </a:spcAft>
              <a:buSzPts val="1700"/>
              <a:buChar char="●"/>
              <a:defRPr sz="1700"/>
            </a:lvl1pPr>
            <a:lvl2pPr marL="914400" lvl="1" indent="-336550" rtl="0">
              <a:spcBef>
                <a:spcPts val="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p:txBody>
      </p:sp>
      <p:cxnSp>
        <p:nvCxnSpPr>
          <p:cNvPr id="58" name="Google Shape;58;p9"/>
          <p:cNvCxnSpPr/>
          <p:nvPr/>
        </p:nvCxnSpPr>
        <p:spPr>
          <a:xfrm rot="10800000">
            <a:off x="497850" y="516525"/>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59" name="Google Shape;59;p9"/>
          <p:cNvCxnSpPr/>
          <p:nvPr/>
        </p:nvCxnSpPr>
        <p:spPr>
          <a:xfrm rot="10800000">
            <a:off x="497850" y="63077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09 Text and Image">
  <p:cSld name="CUSTOM_9">
    <p:spTree>
      <p:nvGrpSpPr>
        <p:cNvPr id="60" name="Shape 60"/>
        <p:cNvGrpSpPr/>
        <p:nvPr/>
      </p:nvGrpSpPr>
      <p:grpSpPr>
        <a:xfrm>
          <a:off x="0" y="0"/>
          <a:ext cx="0" cy="0"/>
          <a:chOff x="0" y="0"/>
          <a:chExt cx="0" cy="0"/>
        </a:xfrm>
      </p:grpSpPr>
      <p:sp>
        <p:nvSpPr>
          <p:cNvPr id="61" name="Google Shape;61;p10"/>
          <p:cNvSpPr txBox="1"/>
          <p:nvPr>
            <p:ph type="title"/>
          </p:nvPr>
        </p:nvSpPr>
        <p:spPr>
          <a:xfrm>
            <a:off x="925500" y="1946013"/>
            <a:ext cx="5170500" cy="799200"/>
          </a:xfrm>
          <a:prstGeom prst="rect">
            <a:avLst/>
          </a:prstGeom>
        </p:spPr>
        <p:txBody>
          <a:bodyPr spcFirstLastPara="1" wrap="square" lIns="121900" tIns="121900" rIns="121900" bIns="121900" anchor="ctr" anchorCtr="0">
            <a:noAutofit/>
          </a:bodyPr>
          <a:lstStyle>
            <a:lvl1pPr lvl="0" rtl="0">
              <a:lnSpc>
                <a:spcPct val="80000"/>
              </a:lnSpc>
              <a:spcBef>
                <a:spcPts val="0"/>
              </a:spcBef>
              <a:spcAft>
                <a:spcPts val="0"/>
              </a:spcAft>
              <a:buSzPts val="6000"/>
              <a:buNone/>
              <a:defRPr/>
            </a:lvl1pPr>
            <a:lvl2pPr lvl="1" algn="r" rtl="0">
              <a:spcBef>
                <a:spcPts val="0"/>
              </a:spcBef>
              <a:spcAft>
                <a:spcPts val="0"/>
              </a:spcAft>
              <a:buSzPts val="15000"/>
              <a:buNone/>
              <a:defRPr sz="15000"/>
            </a:lvl2pPr>
            <a:lvl3pPr lvl="2" algn="r" rtl="0">
              <a:spcBef>
                <a:spcPts val="0"/>
              </a:spcBef>
              <a:spcAft>
                <a:spcPts val="0"/>
              </a:spcAft>
              <a:buSzPts val="15000"/>
              <a:buNone/>
              <a:defRPr sz="15000"/>
            </a:lvl3pPr>
            <a:lvl4pPr lvl="3" algn="r" rtl="0">
              <a:spcBef>
                <a:spcPts val="0"/>
              </a:spcBef>
              <a:spcAft>
                <a:spcPts val="0"/>
              </a:spcAft>
              <a:buSzPts val="15000"/>
              <a:buNone/>
              <a:defRPr sz="15000"/>
            </a:lvl4pPr>
            <a:lvl5pPr lvl="4" algn="r" rtl="0">
              <a:spcBef>
                <a:spcPts val="0"/>
              </a:spcBef>
              <a:spcAft>
                <a:spcPts val="0"/>
              </a:spcAft>
              <a:buSzPts val="15000"/>
              <a:buNone/>
              <a:defRPr sz="15000"/>
            </a:lvl5pPr>
            <a:lvl6pPr lvl="5" algn="r" rtl="0">
              <a:spcBef>
                <a:spcPts val="0"/>
              </a:spcBef>
              <a:spcAft>
                <a:spcPts val="0"/>
              </a:spcAft>
              <a:buSzPts val="15000"/>
              <a:buNone/>
              <a:defRPr sz="15000"/>
            </a:lvl6pPr>
            <a:lvl7pPr lvl="6" algn="r" rtl="0">
              <a:spcBef>
                <a:spcPts val="0"/>
              </a:spcBef>
              <a:spcAft>
                <a:spcPts val="0"/>
              </a:spcAft>
              <a:buSzPts val="15000"/>
              <a:buNone/>
              <a:defRPr sz="15000"/>
            </a:lvl7pPr>
            <a:lvl8pPr lvl="7" algn="r" rtl="0">
              <a:spcBef>
                <a:spcPts val="0"/>
              </a:spcBef>
              <a:spcAft>
                <a:spcPts val="0"/>
              </a:spcAft>
              <a:buSzPts val="15000"/>
              <a:buNone/>
              <a:defRPr sz="15000"/>
            </a:lvl8pPr>
            <a:lvl9pPr lvl="8" algn="r" rtl="0">
              <a:spcBef>
                <a:spcPts val="0"/>
              </a:spcBef>
              <a:spcAft>
                <a:spcPts val="0"/>
              </a:spcAft>
              <a:buSzPts val="15000"/>
              <a:buNone/>
              <a:defRPr sz="15000"/>
            </a:lvl9pPr>
          </a:lstStyle>
          <a:p/>
        </p:txBody>
      </p:sp>
      <p:sp>
        <p:nvSpPr>
          <p:cNvPr id="62" name="Google Shape;62;p10"/>
          <p:cNvSpPr txBox="1"/>
          <p:nvPr>
            <p:ph type="subTitle" idx="1"/>
          </p:nvPr>
        </p:nvSpPr>
        <p:spPr>
          <a:xfrm>
            <a:off x="439850" y="4343238"/>
            <a:ext cx="3875100" cy="717900"/>
          </a:xfrm>
          <a:prstGeom prst="rect">
            <a:avLst/>
          </a:prstGeom>
        </p:spPr>
        <p:txBody>
          <a:bodyPr spcFirstLastPara="1" wrap="square" lIns="121900" tIns="121900" rIns="121900" bIns="121900" anchor="t" anchorCtr="0">
            <a:noAutofit/>
          </a:bodyPr>
          <a:lstStyle>
            <a:lvl1pPr lvl="0" algn="r" rtl="0">
              <a:spcBef>
                <a:spcPts val="0"/>
              </a:spcBef>
              <a:spcAft>
                <a:spcPts val="0"/>
              </a:spcAft>
              <a:buSzPts val="1800"/>
              <a:buNone/>
              <a:defRPr sz="1800"/>
            </a:lvl1pPr>
            <a:lvl2pPr lvl="1" algn="r" rtl="0">
              <a:spcBef>
                <a:spcPts val="2100"/>
              </a:spcBef>
              <a:spcAft>
                <a:spcPts val="0"/>
              </a:spcAft>
              <a:buSzPts val="1800"/>
              <a:buNone/>
              <a:defRPr sz="1800"/>
            </a:lvl2pPr>
            <a:lvl3pPr lvl="2" algn="r" rtl="0">
              <a:spcBef>
                <a:spcPts val="2100"/>
              </a:spcBef>
              <a:spcAft>
                <a:spcPts val="0"/>
              </a:spcAft>
              <a:buSzPts val="1800"/>
              <a:buNone/>
              <a:defRPr sz="1800"/>
            </a:lvl3pPr>
            <a:lvl4pPr lvl="3" algn="r" rtl="0">
              <a:spcBef>
                <a:spcPts val="2100"/>
              </a:spcBef>
              <a:spcAft>
                <a:spcPts val="0"/>
              </a:spcAft>
              <a:buSzPts val="1800"/>
              <a:buNone/>
              <a:defRPr sz="1800"/>
            </a:lvl4pPr>
            <a:lvl5pPr lvl="4" algn="r" rtl="0">
              <a:spcBef>
                <a:spcPts val="2100"/>
              </a:spcBef>
              <a:spcAft>
                <a:spcPts val="0"/>
              </a:spcAft>
              <a:buSzPts val="1800"/>
              <a:buNone/>
              <a:defRPr sz="1800"/>
            </a:lvl5pPr>
            <a:lvl6pPr lvl="5" algn="r" rtl="0">
              <a:spcBef>
                <a:spcPts val="2100"/>
              </a:spcBef>
              <a:spcAft>
                <a:spcPts val="0"/>
              </a:spcAft>
              <a:buSzPts val="1800"/>
              <a:buNone/>
              <a:defRPr sz="1800"/>
            </a:lvl6pPr>
            <a:lvl7pPr lvl="6" algn="r" rtl="0">
              <a:spcBef>
                <a:spcPts val="2100"/>
              </a:spcBef>
              <a:spcAft>
                <a:spcPts val="0"/>
              </a:spcAft>
              <a:buSzPts val="1800"/>
              <a:buNone/>
              <a:defRPr sz="1800"/>
            </a:lvl7pPr>
            <a:lvl8pPr lvl="7" algn="r" rtl="0">
              <a:spcBef>
                <a:spcPts val="2100"/>
              </a:spcBef>
              <a:spcAft>
                <a:spcPts val="0"/>
              </a:spcAft>
              <a:buSzPts val="1800"/>
              <a:buNone/>
              <a:defRPr sz="1800"/>
            </a:lvl8pPr>
            <a:lvl9pPr lvl="8" algn="r" rtl="0">
              <a:spcBef>
                <a:spcPts val="2100"/>
              </a:spcBef>
              <a:spcAft>
                <a:spcPts val="2100"/>
              </a:spcAft>
              <a:buSzPts val="1800"/>
              <a:buNone/>
              <a:defRPr sz="1800"/>
            </a:lvl9pPr>
          </a:lstStyle>
          <a:p/>
        </p:txBody>
      </p:sp>
      <p:sp>
        <p:nvSpPr>
          <p:cNvPr id="63" name="Google Shape;63;p10"/>
          <p:cNvSpPr/>
          <p:nvPr>
            <p:ph type="pic" idx="2"/>
          </p:nvPr>
        </p:nvSpPr>
        <p:spPr>
          <a:xfrm>
            <a:off x="4572000" y="1040950"/>
            <a:ext cx="6981900" cy="44769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1pPr>
            <a:lvl2pPr lvl="1">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2pPr>
            <a:lvl3pPr lvl="2">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3pPr>
            <a:lvl4pPr lvl="3">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4pPr>
            <a:lvl5pPr lvl="4">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5pPr>
            <a:lvl6pPr lvl="5">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6pPr>
            <a:lvl7pPr lvl="6">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7pPr>
            <a:lvl8pPr lvl="7">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8pPr>
            <a:lvl9pPr lvl="8">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9pPr>
          </a:lstStyle>
          <a:p/>
        </p:txBody>
      </p:sp>
      <p:sp>
        <p:nvSpPr>
          <p:cNvPr id="7" name="Google Shape;7;p1"/>
          <p:cNvSpPr txBox="1"/>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1pPr>
            <a:lvl2pPr marL="914400" lvl="1"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2pPr>
            <a:lvl3pPr marL="1371600" lvl="2"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3pPr>
            <a:lvl4pPr marL="1828800" lvl="3"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4pPr>
            <a:lvl5pPr marL="2286000" lvl="4"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5pPr>
            <a:lvl6pPr marL="2743200" lvl="5"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6pPr>
            <a:lvl7pPr marL="3200400" lvl="6"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7pPr>
            <a:lvl8pPr marL="3657600" lvl="7"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8pPr>
            <a:lvl9pPr marL="4114800" lvl="8" indent="-349250">
              <a:lnSpc>
                <a:spcPct val="115000"/>
              </a:lnSpc>
              <a:spcBef>
                <a:spcPts val="2100"/>
              </a:spcBef>
              <a:spcAft>
                <a:spcPts val="2100"/>
              </a:spcAft>
              <a:buClr>
                <a:schemeClr val="dk2"/>
              </a:buClr>
              <a:buSzPts val="1900"/>
              <a:buFont typeface="Antic Slab"/>
              <a:buChar char="■"/>
              <a:defRPr sz="1900" b="1">
                <a:solidFill>
                  <a:schemeClr val="dk2"/>
                </a:solidFill>
                <a:latin typeface="Antic Slab"/>
                <a:ea typeface="Antic Slab"/>
                <a:cs typeface="Antic Slab"/>
                <a:sym typeface="Antic Slab"/>
              </a:defRPr>
            </a:lvl9pPr>
          </a:lstStyle>
          <a:p/>
        </p:txBody>
      </p:sp>
      <p:sp>
        <p:nvSpPr>
          <p:cNvPr id="8" name="Google Shape;8;p1"/>
          <p:cNvSpPr txBox="1"/>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4.xml"/><Relationship Id="rId2" Type="http://schemas.openxmlformats.org/officeDocument/2006/relationships/tags" Target="../tags/tag20.xml"/><Relationship Id="rId1" Type="http://schemas.openxmlformats.org/officeDocument/2006/relationships/tags" Target="../tags/tag1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2.xml"/><Relationship Id="rId1" Type="http://schemas.openxmlformats.org/officeDocument/2006/relationships/tags" Target="../tags/tag2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4.xml"/><Relationship Id="rId1" Type="http://schemas.openxmlformats.org/officeDocument/2006/relationships/tags" Target="../tags/tag23.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6.xml"/><Relationship Id="rId1" Type="http://schemas.openxmlformats.org/officeDocument/2006/relationships/tags" Target="../tags/tag25.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8.xml"/><Relationship Id="rId1" Type="http://schemas.openxmlformats.org/officeDocument/2006/relationships/tags" Target="../tags/tag27.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4.xml"/><Relationship Id="rId2" Type="http://schemas.openxmlformats.org/officeDocument/2006/relationships/tags" Target="../tags/tag30.xml"/><Relationship Id="rId1" Type="http://schemas.openxmlformats.org/officeDocument/2006/relationships/tags" Target="../tags/tag29.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2.xml"/><Relationship Id="rId1" Type="http://schemas.openxmlformats.org/officeDocument/2006/relationships/tags" Target="../tags/tag31.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4.xml"/><Relationship Id="rId1" Type="http://schemas.openxmlformats.org/officeDocument/2006/relationships/tags" Target="../tags/tag33.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6.xml"/><Relationship Id="rId1" Type="http://schemas.openxmlformats.org/officeDocument/2006/relationships/tags" Target="../tags/tag35.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8.xml"/><Relationship Id="rId1" Type="http://schemas.openxmlformats.org/officeDocument/2006/relationships/tags" Target="../tags/tag37.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0.xml"/><Relationship Id="rId1" Type="http://schemas.openxmlformats.org/officeDocument/2006/relationships/tags" Target="../tags/tag39.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2.xml"/><Relationship Id="rId1" Type="http://schemas.openxmlformats.org/officeDocument/2006/relationships/tags" Target="../tags/tag4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4.xml"/><Relationship Id="rId1" Type="http://schemas.openxmlformats.org/officeDocument/2006/relationships/tags" Target="../tags/tag43.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4.xml"/><Relationship Id="rId2" Type="http://schemas.openxmlformats.org/officeDocument/2006/relationships/tags" Target="../tags/tag46.xml"/><Relationship Id="rId1" Type="http://schemas.openxmlformats.org/officeDocument/2006/relationships/tags" Target="../tags/tag45.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48.xml"/><Relationship Id="rId2" Type="http://schemas.openxmlformats.org/officeDocument/2006/relationships/hyperlink" Target="https://supabase.com/docs" TargetMode="External"/><Relationship Id="rId1" Type="http://schemas.openxmlformats.org/officeDocument/2006/relationships/tags" Target="../tags/tag47.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0.xml"/><Relationship Id="rId1" Type="http://schemas.openxmlformats.org/officeDocument/2006/relationships/tags" Target="../tags/tag49.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9.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image" Target="../media/image8.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7.xml"/><Relationship Id="rId2" Type="http://schemas.openxmlformats.org/officeDocument/2006/relationships/tags" Target="../tags/tag54.xml"/><Relationship Id="rId1" Type="http://schemas.openxmlformats.org/officeDocument/2006/relationships/tags" Target="../tags/tag53.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tags" Target="../tags/tag56.xml"/><Relationship Id="rId1" Type="http://schemas.openxmlformats.org/officeDocument/2006/relationships/tags" Target="../tags/tag55.xml"/></Relationships>
</file>

<file path=ppt/slides/_rels/slide29.xml.rels><?xml version="1.0" encoding="UTF-8" standalone="yes"?>
<Relationships xmlns="http://schemas.openxmlformats.org/package/2006/relationships"><Relationship Id="rId9" Type="http://schemas.openxmlformats.org/officeDocument/2006/relationships/notesSlide" Target="../notesSlides/notesSlide16.xml"/><Relationship Id="rId8" Type="http://schemas.openxmlformats.org/officeDocument/2006/relationships/slideLayout" Target="../slideLayouts/slideLayout12.xml"/><Relationship Id="rId7" Type="http://schemas.openxmlformats.org/officeDocument/2006/relationships/image" Target="../media/image7.png"/><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hyperlink" Target="https://www.facebook.com/joeshwoa.max/" TargetMode="External"/><Relationship Id="rId3" Type="http://schemas.openxmlformats.org/officeDocument/2006/relationships/hyperlink" Target="https://www.linkedin.com/in/joeshwoa-george/" TargetMode="External"/><Relationship Id="rId2" Type="http://schemas.openxmlformats.org/officeDocument/2006/relationships/tags" Target="../tags/tag57.xml"/><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3.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4.xml"/><Relationship Id="rId2" Type="http://schemas.openxmlformats.org/officeDocument/2006/relationships/tags" Target="../tags/tag10.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6.xml"/><Relationship Id="rId2" Type="http://schemas.openxmlformats.org/officeDocument/2006/relationships/tags" Target="../tags/tag12.xml"/><Relationship Id="rId1" Type="http://schemas.openxmlformats.org/officeDocument/2006/relationships/tags" Target="../tags/tag11.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6.xml"/><Relationship Id="rId2" Type="http://schemas.openxmlformats.org/officeDocument/2006/relationships/tags" Target="../tags/tag14.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6.xml"/><Relationship Id="rId2" Type="http://schemas.openxmlformats.org/officeDocument/2006/relationships/tags" Target="../tags/tag16.xml"/><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6.xml"/><Relationship Id="rId2" Type="http://schemas.openxmlformats.org/officeDocument/2006/relationships/tags" Target="../tags/tag18.xml"/><Relationship Id="rId1" Type="http://schemas.openxmlformats.org/officeDocument/2006/relationships/tags" Target="../tags/tag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16" name="Shape 116"/>
        <p:cNvGrpSpPr/>
        <p:nvPr/>
      </p:nvGrpSpPr>
      <p:grpSpPr>
        <a:xfrm>
          <a:off x="0" y="0"/>
          <a:ext cx="0" cy="0"/>
          <a:chOff x="0" y="0"/>
          <a:chExt cx="0" cy="0"/>
        </a:xfrm>
      </p:grpSpPr>
      <p:pic>
        <p:nvPicPr>
          <p:cNvPr id="7" name="Picture 6" descr="supabase-logo-wordmark--light"/>
          <p:cNvPicPr>
            <a:picLocks noChangeAspect="1"/>
          </p:cNvPicPr>
          <p:nvPr/>
        </p:nvPicPr>
        <p:blipFill>
          <a:blip r:embed="rId1"/>
          <a:stretch>
            <a:fillRect/>
          </a:stretch>
        </p:blipFill>
        <p:spPr>
          <a:xfrm>
            <a:off x="4834255" y="659765"/>
            <a:ext cx="3190240" cy="833755"/>
          </a:xfrm>
          <a:prstGeom prst="rect">
            <a:avLst/>
          </a:prstGeom>
        </p:spPr>
      </p:pic>
      <p:pic>
        <p:nvPicPr>
          <p:cNvPr id="4" name="Picture 3" descr="supabase-logo-icon"/>
          <p:cNvPicPr>
            <a:picLocks noChangeAspect="1"/>
          </p:cNvPicPr>
          <p:nvPr/>
        </p:nvPicPr>
        <p:blipFill>
          <a:blip r:embed="rId2"/>
          <a:stretch>
            <a:fillRect/>
          </a:stretch>
        </p:blipFill>
        <p:spPr>
          <a:xfrm rot="1140000">
            <a:off x="8709025" y="569595"/>
            <a:ext cx="5379720" cy="5540375"/>
          </a:xfrm>
          <a:prstGeom prst="rect">
            <a:avLst/>
          </a:prstGeom>
        </p:spPr>
      </p:pic>
      <p:sp>
        <p:nvSpPr>
          <p:cNvPr id="117" name="Google Shape;117;p17"/>
          <p:cNvSpPr/>
          <p:nvPr/>
        </p:nvSpPr>
        <p:spPr>
          <a:xfrm>
            <a:off x="6379900" y="2507500"/>
            <a:ext cx="1467600" cy="146760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20" name="Google Shape;120;p17"/>
          <p:cNvSpPr txBox="1"/>
          <p:nvPr>
            <p:ph type="title"/>
          </p:nvPr>
        </p:nvSpPr>
        <p:spPr>
          <a:xfrm>
            <a:off x="834600" y="2762700"/>
            <a:ext cx="9941700" cy="11550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GB"/>
              <a:t>Mastering </a:t>
            </a:r>
            <a:r>
              <a:rPr lang="en-GB">
                <a:noFill/>
              </a:rPr>
              <a:t>Flutter</a:t>
            </a:r>
            <a:r>
              <a:rPr lang="en-US" altLang="en-GB">
                <a:noFill/>
              </a:rPr>
              <a:t>   </a:t>
            </a:r>
            <a:r>
              <a:rPr lang="en-GB"/>
              <a:t>: From Beginner to Pro.</a:t>
            </a:r>
            <a:endParaRPr lang="en-GB"/>
          </a:p>
        </p:txBody>
      </p:sp>
      <p:sp>
        <p:nvSpPr>
          <p:cNvPr id="119" name="Google Shape;119;p17"/>
          <p:cNvSpPr txBox="1"/>
          <p:nvPr>
            <p:ph type="subTitle" idx="1"/>
          </p:nvPr>
        </p:nvSpPr>
        <p:spPr>
          <a:xfrm>
            <a:off x="377400" y="5925775"/>
            <a:ext cx="11500500" cy="5865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None/>
            </a:pPr>
            <a:r>
              <a:rPr>
                <a:sym typeface="+mn-ea"/>
              </a:rPr>
              <a:t>Session </a:t>
            </a:r>
            <a:r>
              <a:rPr lang="en-US">
                <a:sym typeface="+mn-ea"/>
              </a:rPr>
              <a:t>11</a:t>
            </a:r>
            <a:r>
              <a:rPr lang="en-GB"/>
              <a:t>: </a:t>
            </a:r>
            <a:r>
              <a:t>Supabase Functions (Edge Functions)</a:t>
            </a:r>
          </a:p>
        </p:txBody>
      </p:sp>
      <p:sp>
        <p:nvSpPr>
          <p:cNvPr id="2" name="Text Box 1"/>
          <p:cNvSpPr txBox="1"/>
          <p:nvPr/>
        </p:nvSpPr>
        <p:spPr>
          <a:xfrm>
            <a:off x="7345680" y="4008120"/>
            <a:ext cx="4064000" cy="306705"/>
          </a:xfrm>
          <a:prstGeom prst="rect">
            <a:avLst/>
          </a:prstGeom>
          <a:noFill/>
        </p:spPr>
        <p:txBody>
          <a:bodyPr wrap="square" rtlCol="0">
            <a:spAutoFit/>
          </a:bodyPr>
          <a:p>
            <a:endParaRPr lang="en-US"/>
          </a:p>
        </p:txBody>
      </p:sp>
      <p:sp>
        <p:nvSpPr>
          <p:cNvPr id="3" name="Text Box 2"/>
          <p:cNvSpPr txBox="1"/>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1"/>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1"/>
            </p:custDataLst>
          </p:nvPr>
        </p:nvSpPr>
        <p:spPr>
          <a:xfrm>
            <a:off x="5135880" y="1103630"/>
            <a:ext cx="2010410" cy="201041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62" name="Google Shape;162;p21"/>
          <p:cNvSpPr txBox="1"/>
          <p:nvPr>
            <p:ph type="body" idx="1"/>
          </p:nvPr>
        </p:nvSpPr>
        <p:spPr>
          <a:xfrm>
            <a:off x="589400" y="4909215"/>
            <a:ext cx="111042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t>Let’s Start with </a:t>
            </a:r>
            <a:endParaRPr lang="en-US" altLang="en-GB"/>
          </a:p>
          <a:p>
            <a:pPr marL="0" lvl="0" indent="0" algn="ctr" rtl="0">
              <a:spcBef>
                <a:spcPts val="0"/>
              </a:spcBef>
              <a:spcAft>
                <a:spcPts val="0"/>
              </a:spcAft>
              <a:buNone/>
            </a:pPr>
            <a:r>
              <a:rPr>
                <a:sym typeface="+mn-ea"/>
              </a:rPr>
              <a:t>Steps to Create and Deploy an Edge Function</a:t>
            </a:r>
            <a:endParaRPr>
              <a:sym typeface="+mn-ea"/>
            </a:endParaRPr>
          </a:p>
        </p:txBody>
      </p:sp>
      <p:sp>
        <p:nvSpPr>
          <p:cNvPr id="163" name="Google Shape;163;p21"/>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a:sym typeface="+mn-ea"/>
              </a:rPr>
              <a:t>Creating and Deploying Serverless Functions</a:t>
            </a:r>
            <a:r>
              <a:rPr lang="en-GB"/>
              <a:t>.</a:t>
            </a:r>
            <a:endParaRPr lang="en-GB"/>
          </a:p>
        </p:txBody>
      </p:sp>
      <p:sp>
        <p:nvSpPr>
          <p:cNvPr id="164" name="Google Shape;164;p21"/>
          <p:cNvSpPr/>
          <p:nvPr/>
        </p:nvSpPr>
        <p:spPr>
          <a:xfrm>
            <a:off x="5045062" y="1393201"/>
            <a:ext cx="1751077" cy="1275639"/>
          </a:xfrm>
          <a:prstGeom prst="rect">
            <a:avLst/>
          </a:prstGeom>
        </p:spPr>
        <p:txBody>
          <a:bodyPr>
            <a:prstTxWarp prst="textPlain">
              <a:avLst/>
            </a:prstTxWarp>
          </a:bodyPr>
          <a:lstStyle/>
          <a:p>
            <a:pPr lvl="0" algn="ctr"/>
            <a:r>
              <a:rPr b="1" i="0">
                <a:ln w="28575" cap="flat" cmpd="sng">
                  <a:solidFill>
                    <a:schemeClr val="dk1"/>
                  </a:solidFill>
                  <a:prstDash val="solid"/>
                  <a:round/>
                  <a:headEnd type="none" w="sm" len="sm"/>
                  <a:tailEnd type="none" w="sm" len="sm"/>
                </a:ln>
                <a:noFill/>
                <a:latin typeface="Calistoga"/>
              </a:rPr>
              <a:t>0</a:t>
            </a:r>
            <a:r>
              <a:rPr lang="en-US" b="1" i="0">
                <a:ln w="28575" cap="flat" cmpd="sng">
                  <a:solidFill>
                    <a:schemeClr val="dk1"/>
                  </a:solidFill>
                  <a:prstDash val="solid"/>
                  <a:round/>
                  <a:headEnd type="none" w="sm" len="sm"/>
                  <a:tailEnd type="none" w="sm" len="sm"/>
                </a:ln>
                <a:noFill/>
                <a:latin typeface="Calistoga"/>
              </a:rPr>
              <a:t>2</a:t>
            </a:r>
            <a:endParaRPr lang="en-US" b="1" i="0">
              <a:ln w="28575"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a:sym typeface="+mn-ea"/>
              </a:rPr>
              <a:t>Set Up Supabase CLI</a:t>
            </a:r>
            <a:endParaRPr>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t>Ensure the Supabase CLI is installed and set up to manage your project and deploy functions.</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4008120"/>
            <a:ext cx="6908800" cy="635000"/>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supabase functions init</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ltLang="en-GB">
                <a:sym typeface="+mn-ea"/>
              </a:rPr>
              <a:t>Create a New Edge Function</a:t>
            </a:r>
            <a:endParaRPr lang="en-US" altLang="en-GB">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sym typeface="+mn-ea"/>
              </a:rPr>
              <a:t>Use the CLI to create a new function:</a:t>
            </a:r>
            <a:endParaRPr lang="en-US">
              <a:sym typeface="+mn-ea"/>
            </a:endParaRPr>
          </a:p>
          <a:p>
            <a:pPr>
              <a:lnSpc>
                <a:spcPct val="150000"/>
              </a:lnSpc>
            </a:pPr>
            <a:endParaRPr lang="en-US">
              <a:sym typeface="+mn-ea"/>
            </a:endParaRPr>
          </a:p>
          <a:p>
            <a:pPr>
              <a:lnSpc>
                <a:spcPct val="150000"/>
              </a:lnSpc>
            </a:pPr>
            <a:endParaRPr lang="en-US">
              <a:sym typeface="+mn-ea"/>
            </a:endParaRPr>
          </a:p>
          <a:p>
            <a:pPr>
              <a:lnSpc>
                <a:spcPct val="150000"/>
              </a:lnSpc>
            </a:pPr>
            <a:r>
              <a:rPr lang="en-US">
                <a:sym typeface="+mn-ea"/>
              </a:rPr>
              <a:t>This will generate a new directory with files for your serverless function.</a:t>
            </a:r>
            <a:endParaRPr lang="en-US">
              <a:sym typeface="+mn-ea"/>
            </a:endParaRPr>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3429635"/>
            <a:ext cx="6908800" cy="669925"/>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supabase functions new myFunction</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ltLang="en-GB">
                <a:sym typeface="+mn-ea"/>
              </a:rPr>
              <a:t>Write the Function</a:t>
            </a:r>
            <a:endParaRPr lang="en-US" altLang="en-GB">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sym typeface="+mn-ea"/>
              </a:rPr>
              <a:t>Open the generated file in functions/myFunction/index.ts and modify it:</a:t>
            </a:r>
            <a:endParaRPr lang="en-US">
              <a:sym typeface="+mn-ea"/>
            </a:endParaRPr>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4008120"/>
            <a:ext cx="6908800" cy="1295400"/>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export default async function (req: Request): Promise&lt;Response&gt; {</a:t>
            </a:r>
            <a:endParaRPr lang="en-US"/>
          </a:p>
          <a:p>
            <a:pPr algn="l"/>
            <a:r>
              <a:rPr lang="en-US"/>
              <a:t>  const { name } = await req.json();</a:t>
            </a:r>
            <a:endParaRPr lang="en-US"/>
          </a:p>
          <a:p>
            <a:pPr algn="l"/>
            <a:r>
              <a:rPr lang="en-US"/>
              <a:t>  return new Response(`Hello ${name}!`);</a:t>
            </a:r>
            <a:endParaRPr lang="en-US"/>
          </a:p>
          <a:p>
            <a:pPr algn="l"/>
            <a:r>
              <a:rPr lang="en-US"/>
              <a:t>}</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ltLang="en-GB">
                <a:sym typeface="+mn-ea"/>
              </a:rPr>
              <a:t>Deploy the Function</a:t>
            </a:r>
            <a:endParaRPr lang="en-US" altLang="en-GB">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sym typeface="+mn-ea"/>
              </a:rPr>
              <a:t>Once your function is ready, deploy it to Supabase's Edge Network</a:t>
            </a:r>
            <a:endParaRPr lang="en-US">
              <a:sym typeface="+mn-ea"/>
            </a:endParaRPr>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3428365"/>
            <a:ext cx="6908800" cy="672465"/>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supabase functions deploy myFunction</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1"/>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1"/>
            </p:custDataLst>
          </p:nvPr>
        </p:nvSpPr>
        <p:spPr>
          <a:xfrm>
            <a:off x="5135880" y="1103630"/>
            <a:ext cx="2010410" cy="201041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62" name="Google Shape;162;p21"/>
          <p:cNvSpPr txBox="1"/>
          <p:nvPr>
            <p:ph type="body" idx="1"/>
          </p:nvPr>
        </p:nvSpPr>
        <p:spPr>
          <a:xfrm>
            <a:off x="589400" y="4909215"/>
            <a:ext cx="111042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t>Let’s Start with </a:t>
            </a:r>
            <a:endParaRPr lang="en-US" altLang="en-GB"/>
          </a:p>
          <a:p>
            <a:pPr marL="0" lvl="0" indent="0" algn="ctr" rtl="0">
              <a:spcBef>
                <a:spcPts val="0"/>
              </a:spcBef>
              <a:spcAft>
                <a:spcPts val="0"/>
              </a:spcAft>
              <a:buNone/>
            </a:pPr>
            <a:r>
              <a:rPr lang="en-US" altLang="en-GB"/>
              <a:t>Automating Tasks with Database Triggers</a:t>
            </a:r>
            <a:endParaRPr lang="en-US" altLang="en-GB"/>
          </a:p>
        </p:txBody>
      </p:sp>
      <p:sp>
        <p:nvSpPr>
          <p:cNvPr id="163" name="Google Shape;163;p21"/>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a:sym typeface="+mn-ea"/>
              </a:rPr>
              <a:t>Triggering Functions from Database Changes</a:t>
            </a:r>
            <a:r>
              <a:rPr lang="en-GB"/>
              <a:t>.</a:t>
            </a:r>
            <a:endParaRPr lang="en-GB"/>
          </a:p>
        </p:txBody>
      </p:sp>
      <p:sp>
        <p:nvSpPr>
          <p:cNvPr id="164" name="Google Shape;164;p21"/>
          <p:cNvSpPr/>
          <p:nvPr/>
        </p:nvSpPr>
        <p:spPr>
          <a:xfrm>
            <a:off x="5045062" y="1393201"/>
            <a:ext cx="1751077" cy="1275639"/>
          </a:xfrm>
          <a:prstGeom prst="rect">
            <a:avLst/>
          </a:prstGeom>
        </p:spPr>
        <p:txBody>
          <a:bodyPr>
            <a:prstTxWarp prst="textPlain">
              <a:avLst/>
            </a:prstTxWarp>
          </a:bodyPr>
          <a:lstStyle/>
          <a:p>
            <a:pPr lvl="0" algn="ctr"/>
            <a:r>
              <a:rPr b="1" i="0">
                <a:ln w="28575" cap="flat" cmpd="sng">
                  <a:solidFill>
                    <a:schemeClr val="dk1"/>
                  </a:solidFill>
                  <a:prstDash val="solid"/>
                  <a:round/>
                  <a:headEnd type="none" w="sm" len="sm"/>
                  <a:tailEnd type="none" w="sm" len="sm"/>
                </a:ln>
                <a:noFill/>
                <a:latin typeface="Calistoga"/>
              </a:rPr>
              <a:t>0</a:t>
            </a:r>
            <a:r>
              <a:rPr lang="en-US" b="1" i="0">
                <a:ln w="28575" cap="flat" cmpd="sng">
                  <a:solidFill>
                    <a:schemeClr val="dk1"/>
                  </a:solidFill>
                  <a:prstDash val="solid"/>
                  <a:round/>
                  <a:headEnd type="none" w="sm" len="sm"/>
                  <a:tailEnd type="none" w="sm" len="sm"/>
                </a:ln>
                <a:noFill/>
                <a:latin typeface="Calistoga"/>
              </a:rPr>
              <a:t>3</a:t>
            </a:r>
            <a:endParaRPr lang="en-US" b="1" i="0">
              <a:ln w="28575"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t>Automating Tasks with Database Triggers</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One of the powerful features of Supabase is its integration between Edge Functions and the database. You can set up database triggers to call serverless functions automatically when certain events occur in the database (such as inserts, updates, or deletes).</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t>Create a Trigger in the Database</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You can create a PostgreSQL trigger that calls a function whenever a row is inserted or updated in a table.</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t>Use the Supabase Event System</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Supabase provides easy access to database changes. For example, if you want to trigger a function when a new user is added to the profiles table:</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4" name="Rounded Rectangle 3"/>
          <p:cNvSpPr/>
          <p:nvPr/>
        </p:nvSpPr>
        <p:spPr>
          <a:xfrm>
            <a:off x="2372995" y="4241800"/>
            <a:ext cx="6908800" cy="2526665"/>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CREATE OR REPLACE FUNCTION notify_new_user()</a:t>
            </a:r>
            <a:endParaRPr lang="en-US"/>
          </a:p>
          <a:p>
            <a:pPr algn="l"/>
            <a:r>
              <a:rPr lang="en-US"/>
              <a:t>RETURNS trigger AS $$</a:t>
            </a:r>
            <a:endParaRPr lang="en-US"/>
          </a:p>
          <a:p>
            <a:pPr algn="l"/>
            <a:r>
              <a:rPr lang="en-US"/>
              <a:t>BEGIN</a:t>
            </a:r>
            <a:endParaRPr lang="en-US"/>
          </a:p>
          <a:p>
            <a:pPr algn="l"/>
            <a:r>
              <a:rPr lang="en-US"/>
              <a:t>  PERFORM pg_notify('new_user', NEW.id::text);</a:t>
            </a:r>
            <a:endParaRPr lang="en-US"/>
          </a:p>
          <a:p>
            <a:pPr algn="l"/>
            <a:r>
              <a:rPr lang="en-US"/>
              <a:t>  RETURN NEW;</a:t>
            </a:r>
            <a:endParaRPr lang="en-US"/>
          </a:p>
          <a:p>
            <a:pPr algn="l"/>
            <a:r>
              <a:rPr lang="en-US"/>
              <a:t>END;</a:t>
            </a:r>
            <a:endParaRPr lang="en-US"/>
          </a:p>
          <a:p>
            <a:pPr algn="l"/>
            <a:r>
              <a:rPr lang="en-US"/>
              <a:t>$$ LANGUAGE plpgsql;</a:t>
            </a:r>
            <a:endParaRPr lang="en-US"/>
          </a:p>
          <a:p>
            <a:pPr algn="l"/>
            <a:endParaRPr lang="en-US"/>
          </a:p>
          <a:p>
            <a:pPr algn="l"/>
            <a:r>
              <a:rPr lang="en-US"/>
              <a:t>CREATE TRIGGER on_new_user</a:t>
            </a:r>
            <a:endParaRPr lang="en-US"/>
          </a:p>
          <a:p>
            <a:pPr algn="l"/>
            <a:r>
              <a:rPr lang="en-US"/>
              <a:t>AFTER INSERT ON profiles</a:t>
            </a:r>
            <a:endParaRPr lang="en-US"/>
          </a:p>
          <a:p>
            <a:pPr algn="l"/>
            <a:r>
              <a:rPr lang="en-US"/>
              <a:t>FOR EACH ROW EXECUTE FUNCTION notify_new_user();</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sym typeface="+mn-ea"/>
              </a:rPr>
              <a:t>Create a Serverless Function to Respond to the Trigger</a:t>
            </a:r>
            <a:endParaRPr lang="en-US">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t>In your serverless function, listen for the event and handle it accordingly:</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4" name="Rounded Rectangle 3"/>
          <p:cNvSpPr/>
          <p:nvPr/>
        </p:nvSpPr>
        <p:spPr>
          <a:xfrm>
            <a:off x="2372995" y="4008120"/>
            <a:ext cx="6908800" cy="1550670"/>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export default async function (req: Request): Promise&lt;Response&gt; {</a:t>
            </a:r>
            <a:endParaRPr lang="en-US"/>
          </a:p>
          <a:p>
            <a:pPr algn="l"/>
            <a:r>
              <a:rPr lang="en-US"/>
              <a:t>  const { id } = await req.json();</a:t>
            </a:r>
            <a:endParaRPr lang="en-US"/>
          </a:p>
          <a:p>
            <a:pPr algn="l"/>
            <a:r>
              <a:rPr lang="en-US"/>
              <a:t>  // Process the new user or perform an action</a:t>
            </a:r>
            <a:endParaRPr lang="en-US"/>
          </a:p>
          <a:p>
            <a:pPr algn="l"/>
            <a:r>
              <a:rPr lang="en-US"/>
              <a:t>  return new Response(`User with ID ${id} added.`);</a:t>
            </a:r>
            <a:endParaRPr lang="en-US"/>
          </a:p>
          <a:p>
            <a:pPr algn="l"/>
            <a:r>
              <a:rPr lang="en-US"/>
              <a: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85" name="Shape 185"/>
        <p:cNvGrpSpPr/>
        <p:nvPr/>
      </p:nvGrpSpPr>
      <p:grpSpPr>
        <a:xfrm>
          <a:off x="0" y="0"/>
          <a:ext cx="0" cy="0"/>
          <a:chOff x="0" y="0"/>
          <a:chExt cx="0" cy="0"/>
        </a:xfrm>
      </p:grpSpPr>
      <p:sp>
        <p:nvSpPr>
          <p:cNvPr id="186" name="Google Shape;186;p24"/>
          <p:cNvSpPr/>
          <p:nvPr/>
        </p:nvSpPr>
        <p:spPr>
          <a:xfrm>
            <a:off x="4833600" y="543913"/>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4833590" y="54405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grpSp>
        <p:nvGrpSpPr>
          <p:cNvPr id="187" name="Google Shape;187;p24"/>
          <p:cNvGrpSpPr/>
          <p:nvPr/>
        </p:nvGrpSpPr>
        <p:grpSpPr>
          <a:xfrm rot="10800000">
            <a:off x="5328102" y="849126"/>
            <a:ext cx="1237846" cy="872004"/>
            <a:chOff x="621403" y="597265"/>
            <a:chExt cx="1588204" cy="1118814"/>
          </a:xfrm>
        </p:grpSpPr>
        <p:sp>
          <p:nvSpPr>
            <p:cNvPr id="188" name="Google Shape;188;p24"/>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9" name="Google Shape;189;p24"/>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90" name="Google Shape;190;p24"/>
          <p:cNvSpPr txBox="1"/>
          <p:nvPr>
            <p:ph type="title"/>
          </p:nvPr>
        </p:nvSpPr>
        <p:spPr>
          <a:xfrm>
            <a:off x="511300" y="1949725"/>
            <a:ext cx="11142300" cy="3160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t>Do not skip any information without understanding it.</a:t>
            </a:r>
          </a:p>
        </p:txBody>
      </p:sp>
      <p:sp>
        <p:nvSpPr>
          <p:cNvPr id="191" name="Google Shape;191;p24"/>
          <p:cNvSpPr txBox="1"/>
          <p:nvPr>
            <p:ph type="subTitle" idx="1"/>
          </p:nvPr>
        </p:nvSpPr>
        <p:spPr>
          <a:xfrm>
            <a:off x="511375" y="5538475"/>
            <a:ext cx="11142300" cy="717900"/>
          </a:xfrm>
          <a:prstGeom prst="rect">
            <a:avLst/>
          </a:prstGeom>
        </p:spPr>
        <p:txBody>
          <a:bodyPr spcFirstLastPara="1" wrap="square" lIns="121900" tIns="121900" rIns="121900" bIns="121900" anchor="b" anchorCtr="0">
            <a:noAutofit/>
          </a:bodyPr>
          <a:lstStyle/>
          <a:p>
            <a:pPr marL="457200" lvl="0" indent="0" algn="r" rtl="0">
              <a:spcBef>
                <a:spcPts val="0"/>
              </a:spcBef>
              <a:spcAft>
                <a:spcPts val="0"/>
              </a:spcAft>
              <a:buNone/>
            </a:pPr>
            <a:r>
              <a:rPr lang="en-GB"/>
              <a:t>― </a:t>
            </a:r>
            <a:r>
              <a:rPr lang="en-US" altLang="en-GB"/>
              <a:t>Joeshwoa George</a:t>
            </a:r>
            <a:endParaRPr lang="en-US" altLang="en-GB"/>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t>Deploy and Test</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Once the trigger and function are set up, test the setup by inserting new rows into the profiles table and watching the serverless function respond.</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t>Use Cases and Best Practices for Serverless Functions</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Notifications: Trigger serverless functions to send push notifications or emails when certain events happen in your app (e.g., new user signup, payment success).</a:t>
            </a:r>
            <a:endParaRPr lang="en-US"/>
          </a:p>
          <a:p>
            <a:pPr>
              <a:lnSpc>
                <a:spcPct val="150000"/>
              </a:lnSpc>
            </a:pPr>
            <a:r>
              <a:rPr lang="en-US"/>
              <a:t>Data Transformation: Use functions to transform or manipulate data when it’s added to your database, ensuring consistent formatting or additional processing.</a:t>
            </a:r>
            <a:endParaRPr lang="en-US"/>
          </a:p>
          <a:p>
            <a:pPr>
              <a:lnSpc>
                <a:spcPct val="150000"/>
              </a:lnSpc>
            </a:pPr>
            <a:r>
              <a:rPr lang="en-US"/>
              <a:t>Automated Reports: Create functions to generate and send reports based on data collected in your app.</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sym typeface="+mn-ea"/>
              </a:rPr>
              <a:t>Use Cases and Best Practices for Serverless Functions</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Keep Functions Small: Write small, focused functions that do one thing well. This makes them easier to test and maintain.</a:t>
            </a:r>
            <a:endParaRPr lang="en-US"/>
          </a:p>
          <a:p>
            <a:pPr>
              <a:lnSpc>
                <a:spcPct val="150000"/>
              </a:lnSpc>
            </a:pPr>
            <a:r>
              <a:rPr lang="en-US"/>
              <a:t>Error Handling: Ensure that your functions handle errors gracefully and provide meaningful error messages for debugging.</a:t>
            </a:r>
            <a:endParaRPr lang="en-US"/>
          </a:p>
          <a:p>
            <a:pPr>
              <a:lnSpc>
                <a:spcPct val="150000"/>
              </a:lnSpc>
            </a:pPr>
            <a:r>
              <a:rPr lang="en-US"/>
              <a:t>Security: Protect your serverless functions by requiring authentication (e.g., passing Supabase JWT tokens in the request headers).</a:t>
            </a:r>
            <a:endParaRPr lang="en-US"/>
          </a:p>
          <a:p>
            <a:pPr>
              <a:lnSpc>
                <a:spcPct val="150000"/>
              </a:lnSpc>
            </a:pPr>
            <a:r>
              <a:rPr lang="en-US"/>
              <a:t>Rate Limiting: Consider adding rate limiting or validation to avoid abuse of your serverless functions.</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1"/>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1"/>
            </p:custDataLst>
          </p:nvPr>
        </p:nvSpPr>
        <p:spPr>
          <a:xfrm>
            <a:off x="5135880" y="1103630"/>
            <a:ext cx="2010410" cy="201041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62" name="Google Shape;162;p21"/>
          <p:cNvSpPr txBox="1"/>
          <p:nvPr>
            <p:ph type="body" idx="1"/>
          </p:nvPr>
        </p:nvSpPr>
        <p:spPr>
          <a:xfrm>
            <a:off x="589400" y="4909215"/>
            <a:ext cx="111042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t>Let’s Start with </a:t>
            </a:r>
            <a:endParaRPr lang="en-US" altLang="en-GB"/>
          </a:p>
          <a:p>
            <a:pPr marL="0" lvl="0" indent="0" algn="ctr" rtl="0">
              <a:spcBef>
                <a:spcPts val="0"/>
              </a:spcBef>
              <a:spcAft>
                <a:spcPts val="0"/>
              </a:spcAft>
              <a:buNone/>
            </a:pPr>
            <a:r>
              <a:rPr>
                <a:sym typeface="+mn-ea"/>
              </a:rPr>
              <a:t>Any questions</a:t>
            </a:r>
            <a:r>
              <a:rPr lang="en-US">
                <a:sym typeface="+mn-ea"/>
              </a:rPr>
              <a:t> in this session</a:t>
            </a:r>
            <a:r>
              <a:rPr>
                <a:sym typeface="+mn-ea"/>
              </a:rPr>
              <a:t>?</a:t>
            </a:r>
            <a:endParaRPr lang="en-US" altLang="en-GB"/>
          </a:p>
        </p:txBody>
      </p:sp>
      <p:sp>
        <p:nvSpPr>
          <p:cNvPr id="163" name="Google Shape;163;p21"/>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a:sym typeface="+mn-ea"/>
              </a:rPr>
              <a:t>Q&amp;A and Wrap-Up</a:t>
            </a:r>
            <a:r>
              <a:rPr lang="en-GB"/>
              <a:t>.</a:t>
            </a:r>
            <a:endParaRPr lang="en-GB"/>
          </a:p>
        </p:txBody>
      </p:sp>
      <p:sp>
        <p:nvSpPr>
          <p:cNvPr id="164" name="Google Shape;164;p21"/>
          <p:cNvSpPr/>
          <p:nvPr/>
        </p:nvSpPr>
        <p:spPr>
          <a:xfrm>
            <a:off x="5045062" y="1393201"/>
            <a:ext cx="1751077" cy="1275639"/>
          </a:xfrm>
          <a:prstGeom prst="rect">
            <a:avLst/>
          </a:prstGeom>
        </p:spPr>
        <p:txBody>
          <a:bodyPr>
            <a:prstTxWarp prst="textPlain">
              <a:avLst/>
            </a:prstTxWarp>
          </a:bodyPr>
          <a:lstStyle/>
          <a:p>
            <a:pPr lvl="0" algn="ctr"/>
            <a:r>
              <a:rPr b="1" i="0">
                <a:ln w="28575" cap="flat" cmpd="sng">
                  <a:solidFill>
                    <a:schemeClr val="dk1"/>
                  </a:solidFill>
                  <a:prstDash val="solid"/>
                  <a:round/>
                  <a:headEnd type="none" w="sm" len="sm"/>
                  <a:tailEnd type="none" w="sm" len="sm"/>
                </a:ln>
                <a:noFill/>
                <a:latin typeface="Calistoga"/>
              </a:rPr>
              <a:t>0</a:t>
            </a:r>
            <a:r>
              <a:rPr lang="ar-EG" b="1" i="0">
                <a:ln w="28575" cap="flat" cmpd="sng">
                  <a:solidFill>
                    <a:schemeClr val="dk1"/>
                  </a:solidFill>
                  <a:prstDash val="solid"/>
                  <a:round/>
                  <a:headEnd type="none" w="sm" len="sm"/>
                  <a:tailEnd type="none" w="sm" len="sm"/>
                </a:ln>
                <a:noFill/>
                <a:latin typeface="Calistoga"/>
              </a:rPr>
              <a:t>4</a:t>
            </a:r>
            <a:endParaRPr lang="ar-EG" b="1" i="0">
              <a:ln w="28575"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sym typeface="+mn-ea"/>
              </a:rPr>
              <a:t>Resources</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hlinkClick r:id="rId2" action="ppaction://hlinkfile">
                  <a:extLst>
                    <a:ext uri="{DAF060AB-1E55-43B9-8AAB-6FB025537F2F}">
                      <wpsdc:hlinkClr xmlns:wpsdc="http://www.wps.cn/officeDocument/2017/drawingmlCustomData" val="00B050"/>
                      <wpsdc:folHlinkClr xmlns:wpsdc="http://www.wps.cn/officeDocument/2017/drawingmlCustomData" val="3FCF99"/>
                      <wpsdc:hlinkUnderline xmlns:wpsdc="http://www.wps.cn/officeDocument/2017/drawingmlCustomData" val="1"/>
                    </a:ext>
                  </a:extLst>
                </a:hlinkClick>
              </a:rPr>
              <a:t>supabase docs</a:t>
            </a:r>
            <a:endParaRPr lang="en-US">
              <a:hlinkClick r:id="rId2" action="ppaction://hlinkfile">
                <a:extLst>
                  <a:ext uri="{DAF060AB-1E55-43B9-8AAB-6FB025537F2F}">
                    <wpsdc:hlinkClr xmlns:wpsdc="http://www.wps.cn/officeDocument/2017/drawingmlCustomData" val="00B050"/>
                    <wpsdc:folHlinkClr xmlns:wpsdc="http://www.wps.cn/officeDocument/2017/drawingmlCustomData" val="3FCF99"/>
                    <wpsdc:hlinkUnderline xmlns:wpsdc="http://www.wps.cn/officeDocument/2017/drawingmlCustomData" val="1"/>
                  </a:ext>
                </a:extLst>
              </a:hlinkClick>
            </a:endParaRPr>
          </a:p>
          <a:p>
            <a:pPr marL="107950" indent="0">
              <a:lnSpc>
                <a:spcPct val="150000"/>
              </a:lnSpc>
              <a:buNone/>
            </a:pPr>
            <a:endParaRPr lang="en-US"/>
          </a:p>
        </p:txBody>
      </p:sp>
      <p:sp>
        <p:nvSpPr>
          <p:cNvPr id="5" name="Text Box 4"/>
          <p:cNvSpPr txBox="1"/>
          <p:nvPr>
            <p:custDataLst>
              <p:tags r:id="rId3"/>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sym typeface="+mn-ea"/>
              </a:rPr>
              <a:t>Homework</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Write a basic serverless function that takes input from a request (e.g., a name) and returns a personalized message.</a:t>
            </a:r>
            <a:endParaRPr lang="en-US"/>
          </a:p>
          <a:p>
            <a:pPr>
              <a:lnSpc>
                <a:spcPct val="150000"/>
              </a:lnSpc>
            </a:pPr>
            <a:r>
              <a:rPr lang="en-US"/>
              <a:t>Deploy the function and test it using a frontend application or a REST client like Postman.</a:t>
            </a:r>
            <a:endParaRPr lang="en-US"/>
          </a:p>
          <a:p>
            <a:pPr>
              <a:lnSpc>
                <a:spcPct val="150000"/>
              </a:lnSpc>
            </a:pPr>
            <a:r>
              <a:rPr lang="en-US"/>
              <a:t>Set up a database trigger that calls a Supabase Function when a new row is inserted into a table.</a:t>
            </a:r>
            <a:endParaRPr lang="en-US"/>
          </a:p>
          <a:p>
            <a:pPr>
              <a:lnSpc>
                <a:spcPct val="150000"/>
              </a:lnSpc>
            </a:pPr>
            <a:r>
              <a:rPr lang="en-US"/>
              <a:t>Write and deploy the corresponding serverless function that handles the event and performs a task (e.g., sending a notification or logging the event).</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75" name="Shape 175"/>
        <p:cNvGrpSpPr/>
        <p:nvPr/>
      </p:nvGrpSpPr>
      <p:grpSpPr>
        <a:xfrm>
          <a:off x="0" y="0"/>
          <a:ext cx="0" cy="0"/>
          <a:chOff x="0" y="0"/>
          <a:chExt cx="0" cy="0"/>
        </a:xfrm>
      </p:grpSpPr>
      <p:pic>
        <p:nvPicPr>
          <p:cNvPr id="176" name="Google Shape;176;p23"/>
          <p:cNvPicPr preferRelativeResize="0"/>
          <p:nvPr/>
        </p:nvPicPr>
        <p:blipFill rotWithShape="1">
          <a:blip r:embed="rId1"/>
          <a:srcRect l="5658" r="5658"/>
          <a:stretch>
            <a:fillRect/>
          </a:stretch>
        </p:blipFill>
        <p:spPr>
          <a:xfrm>
            <a:off x="550225" y="802978"/>
            <a:ext cx="5790000" cy="4351500"/>
          </a:xfrm>
          <a:prstGeom prst="roundRect">
            <a:avLst>
              <a:gd name="adj" fmla="val 0"/>
            </a:avLst>
          </a:prstGeom>
          <a:noFill/>
          <a:ln>
            <a:noFill/>
          </a:ln>
        </p:spPr>
      </p:pic>
      <p:sp>
        <p:nvSpPr>
          <p:cNvPr id="177" name="Google Shape;177;p23"/>
          <p:cNvSpPr/>
          <p:nvPr/>
        </p:nvSpPr>
        <p:spPr>
          <a:xfrm>
            <a:off x="6410300" y="91508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2"/>
            </p:custDataLst>
          </p:nvPr>
        </p:nvSpPr>
        <p:spPr>
          <a:xfrm>
            <a:off x="6410325" y="915035"/>
            <a:ext cx="1261745" cy="126238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78" name="Google Shape;178;p23"/>
          <p:cNvSpPr txBox="1"/>
          <p:nvPr>
            <p:ph type="title" idx="4294967295"/>
          </p:nvPr>
        </p:nvSpPr>
        <p:spPr>
          <a:xfrm>
            <a:off x="6667600" y="802975"/>
            <a:ext cx="5026500" cy="4351500"/>
          </a:xfrm>
          <a:prstGeom prst="rect">
            <a:avLst/>
          </a:prstGeom>
        </p:spPr>
        <p:txBody>
          <a:bodyPr spcFirstLastPara="1" wrap="square" lIns="121900" tIns="121900" rIns="121900" bIns="121900" anchor="ctr" anchorCtr="0">
            <a:noAutofit/>
          </a:bodyPr>
          <a:lstStyle/>
          <a:p>
            <a:pPr marL="0" lvl="0" indent="0" algn="l" rtl="0">
              <a:lnSpc>
                <a:spcPct val="80000"/>
              </a:lnSpc>
              <a:spcBef>
                <a:spcPts val="0"/>
              </a:spcBef>
              <a:spcAft>
                <a:spcPts val="0"/>
              </a:spcAft>
              <a:buNone/>
            </a:pPr>
            <a:r>
              <a:rPr lang="en-US" sz="7000"/>
              <a:t>OFFFFF</a:t>
            </a:r>
            <a:br>
              <a:rPr lang="en-US" sz="7000"/>
            </a:br>
            <a:r>
              <a:rPr lang="en-US" altLang="en-GB" sz="7000"/>
              <a:t>Take a brack</a:t>
            </a:r>
            <a:r>
              <a:rPr lang="en-GB" sz="7000"/>
              <a:t>.</a:t>
            </a:r>
            <a:endParaRPr sz="7000"/>
          </a:p>
        </p:txBody>
      </p:sp>
      <p:sp>
        <p:nvSpPr>
          <p:cNvPr id="179" name="Google Shape;179;p23"/>
          <p:cNvSpPr txBox="1"/>
          <p:nvPr>
            <p:ph type="body" idx="4294967295"/>
          </p:nvPr>
        </p:nvSpPr>
        <p:spPr>
          <a:xfrm>
            <a:off x="550225" y="5265600"/>
            <a:ext cx="11129100" cy="974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a:t>Only </a:t>
            </a:r>
            <a:r>
              <a:rPr lang="en-GB"/>
              <a:t>Koalas don’t have much energy and, </a:t>
            </a:r>
            <a:r>
              <a:rPr lang="en-US" altLang="en-GB"/>
              <a:t>Koala </a:t>
            </a:r>
            <a:r>
              <a:rPr lang="en-GB">
                <a:sym typeface="+mn-ea"/>
              </a:rPr>
              <a:t>can sleep for up to 18 hours a day</a:t>
            </a:r>
            <a:r>
              <a:rPr lang="en-US" altLang="en-GB">
                <a:sym typeface="+mn-ea"/>
              </a:rPr>
              <a:t> but you only need 6-8 hours to have all energy needed energy for one day.</a:t>
            </a:r>
            <a:endParaRPr lang="en-US" altLang="en-GB">
              <a:sym typeface="+mn-ea"/>
            </a:endParaRPr>
          </a:p>
        </p:txBody>
      </p:sp>
      <p:cxnSp>
        <p:nvCxnSpPr>
          <p:cNvPr id="180" name="Google Shape;180;p23"/>
          <p:cNvCxnSpPr/>
          <p:nvPr/>
        </p:nvCxnSpPr>
        <p:spPr>
          <a:xfrm rot="10800000">
            <a:off x="497850" y="516525"/>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181" name="Google Shape;181;p23"/>
          <p:cNvCxnSpPr/>
          <p:nvPr/>
        </p:nvCxnSpPr>
        <p:spPr>
          <a:xfrm rot="10800000">
            <a:off x="497850" y="6307725"/>
            <a:ext cx="11196300" cy="0"/>
          </a:xfrm>
          <a:prstGeom prst="straightConnector1">
            <a:avLst/>
          </a:prstGeom>
          <a:noFill/>
          <a:ln w="19050" cap="rnd" cmpd="sng">
            <a:solidFill>
              <a:schemeClr val="dk1"/>
            </a:solidFill>
            <a:prstDash val="solid"/>
            <a:round/>
            <a:headEnd type="none" w="med" len="med"/>
            <a:tailEnd type="none" w="med" len="med"/>
          </a:ln>
        </p:spPr>
      </p:cxnSp>
      <p:sp>
        <p:nvSpPr>
          <p:cNvPr id="5" name="Text Box 4"/>
          <p:cNvSpPr txBox="1"/>
          <p:nvPr>
            <p:custDataLst>
              <p:tags r:id="rId3"/>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85" name="Shape 185"/>
        <p:cNvGrpSpPr/>
        <p:nvPr/>
      </p:nvGrpSpPr>
      <p:grpSpPr>
        <a:xfrm>
          <a:off x="0" y="0"/>
          <a:ext cx="0" cy="0"/>
          <a:chOff x="0" y="0"/>
          <a:chExt cx="0" cy="0"/>
        </a:xfrm>
      </p:grpSpPr>
      <p:sp>
        <p:nvSpPr>
          <p:cNvPr id="186" name="Google Shape;186;p24"/>
          <p:cNvSpPr/>
          <p:nvPr/>
        </p:nvSpPr>
        <p:spPr>
          <a:xfrm>
            <a:off x="4833600" y="543913"/>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4833590" y="54405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grpSp>
        <p:nvGrpSpPr>
          <p:cNvPr id="187" name="Google Shape;187;p24"/>
          <p:cNvGrpSpPr/>
          <p:nvPr/>
        </p:nvGrpSpPr>
        <p:grpSpPr>
          <a:xfrm rot="10800000">
            <a:off x="5328102" y="849126"/>
            <a:ext cx="1237846" cy="872004"/>
            <a:chOff x="621403" y="597265"/>
            <a:chExt cx="1588204" cy="1118814"/>
          </a:xfrm>
        </p:grpSpPr>
        <p:sp>
          <p:nvSpPr>
            <p:cNvPr id="188" name="Google Shape;188;p24"/>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9" name="Google Shape;189;p24"/>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90" name="Google Shape;190;p24"/>
          <p:cNvSpPr txBox="1"/>
          <p:nvPr>
            <p:ph type="title"/>
          </p:nvPr>
        </p:nvSpPr>
        <p:spPr>
          <a:xfrm>
            <a:off x="511300" y="1949725"/>
            <a:ext cx="11142300" cy="3160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a:t>So, Don’t Wast Your Time in Sleep</a:t>
            </a:r>
            <a:r>
              <a:rPr lang="en-GB"/>
              <a:t>.</a:t>
            </a:r>
            <a:endParaRPr lang="en-GB"/>
          </a:p>
        </p:txBody>
      </p:sp>
      <p:sp>
        <p:nvSpPr>
          <p:cNvPr id="191" name="Google Shape;191;p24"/>
          <p:cNvSpPr txBox="1"/>
          <p:nvPr>
            <p:ph type="subTitle" idx="1"/>
          </p:nvPr>
        </p:nvSpPr>
        <p:spPr>
          <a:xfrm>
            <a:off x="511375" y="5538475"/>
            <a:ext cx="11142300" cy="717900"/>
          </a:xfrm>
          <a:prstGeom prst="rect">
            <a:avLst/>
          </a:prstGeom>
        </p:spPr>
        <p:txBody>
          <a:bodyPr spcFirstLastPara="1" wrap="square" lIns="121900" tIns="121900" rIns="121900" bIns="121900" anchor="b" anchorCtr="0">
            <a:noAutofit/>
          </a:bodyPr>
          <a:lstStyle/>
          <a:p>
            <a:pPr marL="457200" lvl="0" indent="0" algn="r" rtl="0">
              <a:spcBef>
                <a:spcPts val="0"/>
              </a:spcBef>
              <a:spcAft>
                <a:spcPts val="0"/>
              </a:spcAft>
              <a:buNone/>
            </a:pPr>
            <a:r>
              <a:rPr lang="en-GB"/>
              <a:t>― </a:t>
            </a:r>
            <a:r>
              <a:rPr lang="en-US" altLang="en-GB"/>
              <a:t>Joeshwoa George</a:t>
            </a:r>
            <a:endParaRPr lang="en-US" altLang="en-GB"/>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272" name="Shape 272"/>
        <p:cNvGrpSpPr/>
        <p:nvPr/>
      </p:nvGrpSpPr>
      <p:grpSpPr>
        <a:xfrm>
          <a:off x="0" y="0"/>
          <a:ext cx="0" cy="0"/>
          <a:chOff x="0" y="0"/>
          <a:chExt cx="0" cy="0"/>
        </a:xfrm>
      </p:grpSpPr>
      <p:sp>
        <p:nvSpPr>
          <p:cNvPr id="273" name="Google Shape;273;p30"/>
          <p:cNvSpPr/>
          <p:nvPr/>
        </p:nvSpPr>
        <p:spPr>
          <a:xfrm>
            <a:off x="757700" y="1482829"/>
            <a:ext cx="1704300" cy="17043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74" name="Google Shape;274;p30"/>
          <p:cNvSpPr txBox="1"/>
          <p:nvPr>
            <p:ph type="title"/>
          </p:nvPr>
        </p:nvSpPr>
        <p:spPr>
          <a:xfrm>
            <a:off x="511300" y="1949725"/>
            <a:ext cx="11142300" cy="3160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sz="10000"/>
              <a:t>See you next session</a:t>
            </a:r>
            <a:r>
              <a:rPr lang="en-GB" sz="10000"/>
              <a:t>!</a:t>
            </a:r>
            <a:endParaRPr sz="10000"/>
          </a:p>
        </p:txBody>
      </p:sp>
      <p:sp>
        <p:nvSpPr>
          <p:cNvPr id="275" name="Google Shape;275;p30"/>
          <p:cNvSpPr txBox="1"/>
          <p:nvPr>
            <p:ph type="subTitle" idx="1"/>
          </p:nvPr>
        </p:nvSpPr>
        <p:spPr>
          <a:xfrm>
            <a:off x="202350" y="6408400"/>
            <a:ext cx="11787300" cy="3813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sz="1000" b="0"/>
              <a:t>Don;t forget study this section well and write your questions in note and i will answer it in live session.</a:t>
            </a:r>
            <a:endParaRPr lang="en-US" altLang="en-GB" sz="1000" b="0"/>
          </a:p>
        </p:txBody>
      </p:sp>
      <p:sp>
        <p:nvSpPr>
          <p:cNvPr id="117" name="Google Shape;117;p17"/>
          <p:cNvSpPr/>
          <p:nvPr>
            <p:custDataLst>
              <p:tags r:id="rId1"/>
            </p:custDataLst>
          </p:nvPr>
        </p:nvSpPr>
        <p:spPr>
          <a:xfrm>
            <a:off x="757555" y="1482725"/>
            <a:ext cx="1704340" cy="170434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383" name="Shape 383"/>
        <p:cNvGrpSpPr/>
        <p:nvPr/>
      </p:nvGrpSpPr>
      <p:grpSpPr>
        <a:xfrm>
          <a:off x="0" y="0"/>
          <a:ext cx="0" cy="0"/>
          <a:chOff x="0" y="0"/>
          <a:chExt cx="0" cy="0"/>
        </a:xfrm>
      </p:grpSpPr>
      <p:pic>
        <p:nvPicPr>
          <p:cNvPr id="3" name="Picture 2" descr="linkedin"/>
          <p:cNvPicPr>
            <a:picLocks noChangeAspect="1"/>
          </p:cNvPicPr>
          <p:nvPr/>
        </p:nvPicPr>
        <p:blipFill>
          <a:blip r:embed="rId1"/>
          <a:stretch>
            <a:fillRect/>
          </a:stretch>
        </p:blipFill>
        <p:spPr>
          <a:xfrm>
            <a:off x="1375410" y="4799965"/>
            <a:ext cx="472440" cy="472440"/>
          </a:xfrm>
          <a:prstGeom prst="rect">
            <a:avLst/>
          </a:prstGeom>
        </p:spPr>
      </p:pic>
      <p:sp>
        <p:nvSpPr>
          <p:cNvPr id="384" name="Google Shape;384;p36"/>
          <p:cNvSpPr/>
          <p:nvPr/>
        </p:nvSpPr>
        <p:spPr>
          <a:xfrm>
            <a:off x="1059150" y="1585350"/>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2"/>
            </p:custDataLst>
          </p:nvPr>
        </p:nvSpPr>
        <p:spPr>
          <a:xfrm>
            <a:off x="1059180" y="1585595"/>
            <a:ext cx="1262380" cy="1261745"/>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385" name="Google Shape;385;p36"/>
          <p:cNvSpPr txBox="1"/>
          <p:nvPr>
            <p:ph type="title"/>
          </p:nvPr>
        </p:nvSpPr>
        <p:spPr>
          <a:xfrm>
            <a:off x="1373000" y="1885163"/>
            <a:ext cx="5581500" cy="896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GB" sz="6000"/>
              <a:t>Thank you!</a:t>
            </a:r>
            <a:endParaRPr sz="6000"/>
          </a:p>
        </p:txBody>
      </p:sp>
      <p:sp>
        <p:nvSpPr>
          <p:cNvPr id="386" name="Google Shape;386;p36"/>
          <p:cNvSpPr/>
          <p:nvPr/>
        </p:nvSpPr>
        <p:spPr>
          <a:xfrm>
            <a:off x="2228545" y="4879890"/>
            <a:ext cx="181070" cy="392601"/>
          </a:xfrm>
          <a:custGeom>
            <a:avLst/>
            <a:gdLst/>
            <a:ahLst/>
            <a:cxnLst/>
            <a:rect l="l" t="t" r="r" b="b"/>
            <a:pathLst>
              <a:path w="7907" h="17146" extrusionOk="0">
                <a:moveTo>
                  <a:pt x="5538" y="0"/>
                </a:moveTo>
                <a:cubicBezTo>
                  <a:pt x="2969" y="0"/>
                  <a:pt x="1802" y="1134"/>
                  <a:pt x="1802" y="3303"/>
                </a:cubicBezTo>
                <a:lnTo>
                  <a:pt x="1802" y="5604"/>
                </a:lnTo>
                <a:lnTo>
                  <a:pt x="0" y="5604"/>
                </a:lnTo>
                <a:lnTo>
                  <a:pt x="0" y="8540"/>
                </a:lnTo>
                <a:lnTo>
                  <a:pt x="1802" y="8540"/>
                </a:lnTo>
                <a:lnTo>
                  <a:pt x="1802" y="17146"/>
                </a:lnTo>
                <a:lnTo>
                  <a:pt x="5238" y="17146"/>
                </a:lnTo>
                <a:lnTo>
                  <a:pt x="5238" y="8473"/>
                </a:lnTo>
                <a:lnTo>
                  <a:pt x="7673" y="8473"/>
                </a:lnTo>
                <a:lnTo>
                  <a:pt x="7906" y="5604"/>
                </a:lnTo>
                <a:lnTo>
                  <a:pt x="5238" y="5604"/>
                </a:lnTo>
                <a:lnTo>
                  <a:pt x="5238" y="3936"/>
                </a:lnTo>
                <a:cubicBezTo>
                  <a:pt x="5238" y="3269"/>
                  <a:pt x="5404" y="3002"/>
                  <a:pt x="6038" y="3002"/>
                </a:cubicBezTo>
                <a:lnTo>
                  <a:pt x="7906" y="3002"/>
                </a:lnTo>
                <a:lnTo>
                  <a:pt x="790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2" name="Google Shape;392;p36"/>
          <p:cNvSpPr txBox="1"/>
          <p:nvPr>
            <p:ph type="body" idx="1"/>
          </p:nvPr>
        </p:nvSpPr>
        <p:spPr>
          <a:xfrm>
            <a:off x="1373100" y="2943188"/>
            <a:ext cx="5581500" cy="19848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b="1"/>
              <a:t>Do you have any questions?</a:t>
            </a:r>
            <a:endParaRPr b="1"/>
          </a:p>
          <a:p>
            <a:pPr marL="0" lvl="0" indent="0" algn="l" rtl="0">
              <a:spcBef>
                <a:spcPts val="0"/>
              </a:spcBef>
              <a:spcAft>
                <a:spcPts val="0"/>
              </a:spcAft>
              <a:buNone/>
            </a:pPr>
            <a:endParaRPr sz="1000"/>
          </a:p>
          <a:p>
            <a:pPr marL="0" lvl="0" indent="0" algn="l" rtl="0">
              <a:spcBef>
                <a:spcPts val="0"/>
              </a:spcBef>
              <a:spcAft>
                <a:spcPts val="0"/>
              </a:spcAft>
              <a:buNone/>
            </a:pPr>
            <a:r>
              <a:rPr lang="en-US" altLang="en-GB"/>
              <a:t>joeshwoa.george@gmail</a:t>
            </a:r>
            <a:r>
              <a:rPr lang="en-GB"/>
              <a:t>.com</a:t>
            </a:r>
            <a:endParaRPr lang="en-GB"/>
          </a:p>
          <a:p>
            <a:pPr marL="0" lvl="0" indent="0" algn="l" rtl="0">
              <a:spcBef>
                <a:spcPts val="0"/>
              </a:spcBef>
              <a:spcAft>
                <a:spcPts val="0"/>
              </a:spcAft>
              <a:buNone/>
            </a:pPr>
            <a:r>
              <a:rPr lang="en-US" altLang="en-GB"/>
              <a:t>+20 120 294 6596</a:t>
            </a:r>
            <a:endParaRPr lang="en-GB"/>
          </a:p>
          <a:p>
            <a:pPr marL="0" lvl="0" indent="0" algn="l" rtl="0">
              <a:spcBef>
                <a:spcPts val="0"/>
              </a:spcBef>
              <a:spcAft>
                <a:spcPts val="0"/>
              </a:spcAft>
              <a:buNone/>
            </a:pPr>
          </a:p>
        </p:txBody>
      </p:sp>
      <p:sp>
        <p:nvSpPr>
          <p:cNvPr id="5" name="Text Box 4">
            <a:hlinkClick r:id="rId3" action="ppaction://hlinkfile"/>
          </p:cNvPr>
          <p:cNvSpPr txBox="1"/>
          <p:nvPr/>
        </p:nvSpPr>
        <p:spPr>
          <a:xfrm>
            <a:off x="1375410" y="4799965"/>
            <a:ext cx="462915" cy="472440"/>
          </a:xfrm>
          <a:prstGeom prst="rect">
            <a:avLst/>
          </a:prstGeom>
          <a:noFill/>
        </p:spPr>
        <p:txBody>
          <a:bodyPr wrap="square" rtlCol="0">
            <a:noAutofit/>
          </a:bodyPr>
          <a:p>
            <a:endParaRPr lang="en-US"/>
          </a:p>
        </p:txBody>
      </p:sp>
      <p:sp>
        <p:nvSpPr>
          <p:cNvPr id="7" name="Text Box 6">
            <a:hlinkClick r:id="rId4" action="ppaction://hlinkfile"/>
          </p:cNvPr>
          <p:cNvSpPr txBox="1"/>
          <p:nvPr>
            <p:custDataLst>
              <p:tags r:id="rId5"/>
            </p:custDataLst>
          </p:nvPr>
        </p:nvSpPr>
        <p:spPr>
          <a:xfrm>
            <a:off x="2087880" y="4799965"/>
            <a:ext cx="462915" cy="472440"/>
          </a:xfrm>
          <a:prstGeom prst="rect">
            <a:avLst/>
          </a:prstGeom>
          <a:noFill/>
        </p:spPr>
        <p:txBody>
          <a:bodyPr wrap="square" rtlCol="0">
            <a:noAutofit/>
          </a:bodyPr>
          <a:p>
            <a:endParaRPr lang="en-US"/>
          </a:p>
        </p:txBody>
      </p:sp>
      <p:sp>
        <p:nvSpPr>
          <p:cNvPr id="8" name="Text Box 7"/>
          <p:cNvSpPr txBox="1"/>
          <p:nvPr>
            <p:custDataLst>
              <p:tags r:id="rId6"/>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pic>
        <p:nvPicPr>
          <p:cNvPr id="2" name="Picture 1" descr="supabase-logo-icon"/>
          <p:cNvPicPr>
            <a:picLocks noChangeAspect="1"/>
          </p:cNvPicPr>
          <p:nvPr/>
        </p:nvPicPr>
        <p:blipFill>
          <a:blip r:embed="rId7"/>
          <a:stretch>
            <a:fillRect/>
          </a:stretch>
        </p:blipFill>
        <p:spPr>
          <a:xfrm rot="1140000">
            <a:off x="8709025" y="569595"/>
            <a:ext cx="5379720" cy="55403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72" name="Shape 272"/>
        <p:cNvGrpSpPr/>
        <p:nvPr/>
      </p:nvGrpSpPr>
      <p:grpSpPr>
        <a:xfrm>
          <a:off x="0" y="0"/>
          <a:ext cx="0" cy="0"/>
          <a:chOff x="0" y="0"/>
          <a:chExt cx="0" cy="0"/>
        </a:xfrm>
      </p:grpSpPr>
      <p:sp>
        <p:nvSpPr>
          <p:cNvPr id="273" name="Google Shape;273;p30"/>
          <p:cNvSpPr/>
          <p:nvPr/>
        </p:nvSpPr>
        <p:spPr>
          <a:xfrm>
            <a:off x="757700" y="1482829"/>
            <a:ext cx="1704300" cy="17043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74" name="Google Shape;274;p30"/>
          <p:cNvSpPr txBox="1"/>
          <p:nvPr>
            <p:ph type="title"/>
          </p:nvPr>
        </p:nvSpPr>
        <p:spPr>
          <a:xfrm>
            <a:off x="511300" y="1949725"/>
            <a:ext cx="11142300" cy="3160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sz="10000"/>
              <a:t>Any questions?</a:t>
            </a:r>
            <a:endParaRPr sz="10000"/>
          </a:p>
        </p:txBody>
      </p:sp>
      <p:sp>
        <p:nvSpPr>
          <p:cNvPr id="275" name="Google Shape;275;p30"/>
          <p:cNvSpPr txBox="1"/>
          <p:nvPr>
            <p:ph type="subTitle" idx="1"/>
          </p:nvPr>
        </p:nvSpPr>
        <p:spPr>
          <a:xfrm>
            <a:off x="202350" y="6408400"/>
            <a:ext cx="11787300" cy="3813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sz="1000" b="0"/>
              <a:t>Don;t forget study this section well and write your questions in note and i will answer it in live session.</a:t>
            </a:r>
            <a:endParaRPr lang="en-US" altLang="en-GB" sz="1000" b="0"/>
          </a:p>
        </p:txBody>
      </p:sp>
      <p:sp>
        <p:nvSpPr>
          <p:cNvPr id="117" name="Google Shape;117;p17"/>
          <p:cNvSpPr/>
          <p:nvPr>
            <p:custDataLst>
              <p:tags r:id="rId1"/>
            </p:custDataLst>
          </p:nvPr>
        </p:nvSpPr>
        <p:spPr>
          <a:xfrm>
            <a:off x="757555" y="1482725"/>
            <a:ext cx="1704340" cy="170434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32" name="Shape 132"/>
        <p:cNvGrpSpPr/>
        <p:nvPr/>
      </p:nvGrpSpPr>
      <p:grpSpPr>
        <a:xfrm>
          <a:off x="0" y="0"/>
          <a:ext cx="0" cy="0"/>
          <a:chOff x="0" y="0"/>
          <a:chExt cx="0" cy="0"/>
        </a:xfrm>
      </p:grpSpPr>
      <p:sp>
        <p:nvSpPr>
          <p:cNvPr id="133" name="Google Shape;133;p19"/>
          <p:cNvSpPr/>
          <p:nvPr/>
        </p:nvSpPr>
        <p:spPr>
          <a:xfrm>
            <a:off x="6344850" y="38149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5" name="Google Shape;135;p19"/>
          <p:cNvSpPr/>
          <p:nvPr/>
        </p:nvSpPr>
        <p:spPr>
          <a:xfrm>
            <a:off x="2157700" y="38149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Google Shape;136;p19"/>
          <p:cNvSpPr/>
          <p:nvPr>
            <p:custDataLst>
              <p:tags r:id="rId1"/>
            </p:custDataLst>
          </p:nvPr>
        </p:nvSpPr>
        <p:spPr>
          <a:xfrm>
            <a:off x="2153890" y="3814938"/>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nvSpPr>
        <p:spPr>
          <a:xfrm>
            <a:off x="2157700" y="1833738"/>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7" name="Google Shape;137;p19"/>
          <p:cNvSpPr txBox="1"/>
          <p:nvPr>
            <p:ph type="title"/>
          </p:nvPr>
        </p:nvSpPr>
        <p:spPr>
          <a:xfrm>
            <a:off x="490775" y="751875"/>
            <a:ext cx="112104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GB"/>
              <a:t>Table of Contents.</a:t>
            </a:r>
            <a:endParaRPr lang="en-GB"/>
          </a:p>
        </p:txBody>
      </p:sp>
      <p:sp>
        <p:nvSpPr>
          <p:cNvPr id="5" name="Google Shape;136;p19"/>
          <p:cNvSpPr/>
          <p:nvPr>
            <p:custDataLst>
              <p:tags r:id="rId2"/>
            </p:custDataLst>
          </p:nvPr>
        </p:nvSpPr>
        <p:spPr>
          <a:xfrm>
            <a:off x="6288375" y="1833738"/>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8" name="Google Shape;138;p19"/>
          <p:cNvSpPr txBox="1"/>
          <p:nvPr>
            <p:ph type="body" idx="1"/>
          </p:nvPr>
        </p:nvSpPr>
        <p:spPr>
          <a:xfrm>
            <a:off x="2993825" y="2742370"/>
            <a:ext cx="3294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t>What Are Supabase Functions (Edge Functions)?</a:t>
            </a:r>
          </a:p>
        </p:txBody>
      </p:sp>
      <p:sp>
        <p:nvSpPr>
          <p:cNvPr id="139" name="Google Shape;139;p19"/>
          <p:cNvSpPr txBox="1"/>
          <p:nvPr>
            <p:ph type="body" idx="2"/>
          </p:nvPr>
        </p:nvSpPr>
        <p:spPr>
          <a:xfrm>
            <a:off x="7332750" y="2742370"/>
            <a:ext cx="3294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t>Steps to Create and Deploy an Edge Function</a:t>
            </a:r>
          </a:p>
        </p:txBody>
      </p:sp>
      <p:sp>
        <p:nvSpPr>
          <p:cNvPr id="140" name="Google Shape;140;p19"/>
          <p:cNvSpPr txBox="1"/>
          <p:nvPr>
            <p:ph type="body" idx="3"/>
          </p:nvPr>
        </p:nvSpPr>
        <p:spPr>
          <a:xfrm>
            <a:off x="7332725" y="4760929"/>
            <a:ext cx="3294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a:sym typeface="+mn-ea"/>
              </a:rPr>
              <a:t>Let's ask</a:t>
            </a:r>
            <a:endParaRPr>
              <a:sym typeface="+mn-ea"/>
            </a:endParaRPr>
          </a:p>
        </p:txBody>
      </p:sp>
      <p:sp>
        <p:nvSpPr>
          <p:cNvPr id="4" name="Google Shape;136;p19"/>
          <p:cNvSpPr/>
          <p:nvPr>
            <p:custDataLst>
              <p:tags r:id="rId3"/>
            </p:custDataLst>
          </p:nvPr>
        </p:nvSpPr>
        <p:spPr>
          <a:xfrm>
            <a:off x="6344890" y="3814938"/>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41" name="Google Shape;141;p19"/>
          <p:cNvSpPr txBox="1"/>
          <p:nvPr>
            <p:ph type="title" idx="4"/>
          </p:nvPr>
        </p:nvSpPr>
        <p:spPr>
          <a:xfrm>
            <a:off x="2993825" y="2046600"/>
            <a:ext cx="3294600" cy="695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sz="2400"/>
              <a:t>Introduction to Supabase Functions</a:t>
            </a:r>
            <a:endParaRPr sz="2400"/>
          </a:p>
        </p:txBody>
      </p:sp>
      <p:sp>
        <p:nvSpPr>
          <p:cNvPr id="142" name="Google Shape;142;p19"/>
          <p:cNvSpPr txBox="1"/>
          <p:nvPr>
            <p:ph type="title" idx="5"/>
          </p:nvPr>
        </p:nvSpPr>
        <p:spPr>
          <a:xfrm>
            <a:off x="7332750" y="2046600"/>
            <a:ext cx="3294600" cy="695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ltLang="en-GB" sz="2400">
                <a:sym typeface="+mn-ea"/>
              </a:rPr>
              <a:t>Create and Deploy Serverless Functions</a:t>
            </a:r>
            <a:endParaRPr lang="en-US" altLang="en-GB" sz="2400">
              <a:sym typeface="+mn-ea"/>
            </a:endParaRPr>
          </a:p>
        </p:txBody>
      </p:sp>
      <p:sp>
        <p:nvSpPr>
          <p:cNvPr id="143" name="Google Shape;143;p19"/>
          <p:cNvSpPr txBox="1"/>
          <p:nvPr>
            <p:ph type="title" idx="6"/>
          </p:nvPr>
        </p:nvSpPr>
        <p:spPr>
          <a:xfrm>
            <a:off x="7332725" y="4065159"/>
            <a:ext cx="3294600" cy="695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ltLang="en-GB" sz="2400"/>
              <a:t> Q&amp;A and Wrap-Up</a:t>
            </a:r>
            <a:endParaRPr lang="en-US" altLang="en-GB" sz="2400"/>
          </a:p>
        </p:txBody>
      </p:sp>
      <p:sp>
        <p:nvSpPr>
          <p:cNvPr id="144" name="Google Shape;144;p19"/>
          <p:cNvSpPr txBox="1"/>
          <p:nvPr>
            <p:ph type="body" idx="7"/>
          </p:nvPr>
        </p:nvSpPr>
        <p:spPr>
          <a:xfrm>
            <a:off x="2993825" y="4760845"/>
            <a:ext cx="3294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t>Automating Tasks with Database Triggers</a:t>
            </a:r>
          </a:p>
        </p:txBody>
      </p:sp>
      <p:sp>
        <p:nvSpPr>
          <p:cNvPr id="145" name="Google Shape;145;p19"/>
          <p:cNvSpPr txBox="1"/>
          <p:nvPr>
            <p:ph type="title" idx="8"/>
          </p:nvPr>
        </p:nvSpPr>
        <p:spPr>
          <a:xfrm>
            <a:off x="2993825" y="4065075"/>
            <a:ext cx="3294600" cy="695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ltLang="en-GB" sz="2400"/>
              <a:t>Triggering Functions from Database Changes</a:t>
            </a:r>
            <a:endParaRPr lang="en-US" altLang="en-GB" sz="2400"/>
          </a:p>
        </p:txBody>
      </p:sp>
      <p:sp>
        <p:nvSpPr>
          <p:cNvPr id="146" name="Google Shape;146;p19"/>
          <p:cNvSpPr/>
          <p:nvPr/>
        </p:nvSpPr>
        <p:spPr>
          <a:xfrm>
            <a:off x="2230050" y="2256638"/>
            <a:ext cx="766461" cy="549659"/>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noFill/>
                <a:latin typeface="Calistoga"/>
              </a:rPr>
              <a:t>01</a:t>
            </a:r>
            <a:endParaRPr b="0" i="0">
              <a:ln w="19050" cap="flat" cmpd="sng">
                <a:solidFill>
                  <a:schemeClr val="dk1"/>
                </a:solidFill>
                <a:prstDash val="solid"/>
                <a:round/>
                <a:headEnd type="none" w="sm" len="sm"/>
                <a:tailEnd type="none" w="sm" len="sm"/>
              </a:ln>
              <a:noFill/>
              <a:latin typeface="Calistoga"/>
            </a:endParaRPr>
          </a:p>
        </p:txBody>
      </p:sp>
      <p:sp>
        <p:nvSpPr>
          <p:cNvPr id="147" name="Google Shape;147;p19"/>
          <p:cNvSpPr/>
          <p:nvPr/>
        </p:nvSpPr>
        <p:spPr>
          <a:xfrm>
            <a:off x="6440825" y="2256638"/>
            <a:ext cx="884026" cy="549659"/>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noFill/>
                <a:latin typeface="Calistoga"/>
              </a:rPr>
              <a:t>02</a:t>
            </a:r>
            <a:endParaRPr b="0" i="0">
              <a:ln w="19050" cap="flat" cmpd="sng">
                <a:solidFill>
                  <a:schemeClr val="dk1"/>
                </a:solidFill>
                <a:prstDash val="solid"/>
                <a:round/>
                <a:headEnd type="none" w="sm" len="sm"/>
                <a:tailEnd type="none" w="sm" len="sm"/>
              </a:ln>
              <a:noFill/>
              <a:latin typeface="Calistoga"/>
            </a:endParaRPr>
          </a:p>
        </p:txBody>
      </p:sp>
      <p:sp>
        <p:nvSpPr>
          <p:cNvPr id="148" name="Google Shape;148;p19"/>
          <p:cNvSpPr/>
          <p:nvPr/>
        </p:nvSpPr>
        <p:spPr>
          <a:xfrm>
            <a:off x="2153850" y="4314038"/>
            <a:ext cx="893187" cy="548132"/>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noFill/>
                <a:latin typeface="Calistoga"/>
              </a:rPr>
              <a:t>03</a:t>
            </a:r>
            <a:endParaRPr b="0" i="0">
              <a:ln w="19050" cap="flat" cmpd="sng">
                <a:solidFill>
                  <a:schemeClr val="dk1"/>
                </a:solidFill>
                <a:prstDash val="solid"/>
                <a:round/>
                <a:headEnd type="none" w="sm" len="sm"/>
                <a:tailEnd type="none" w="sm" len="sm"/>
              </a:ln>
              <a:noFill/>
              <a:latin typeface="Calistoga"/>
            </a:endParaRPr>
          </a:p>
        </p:txBody>
      </p:sp>
      <p:sp>
        <p:nvSpPr>
          <p:cNvPr id="149" name="Google Shape;149;p19"/>
          <p:cNvSpPr/>
          <p:nvPr/>
        </p:nvSpPr>
        <p:spPr>
          <a:xfrm>
            <a:off x="6440825" y="4314038"/>
            <a:ext cx="964184" cy="548132"/>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noFill/>
                <a:latin typeface="Calistoga"/>
              </a:rPr>
              <a:t>04</a:t>
            </a:r>
            <a:endParaRPr b="0" i="0">
              <a:ln w="19050"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4"/>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1"/>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1"/>
            </p:custDataLst>
          </p:nvPr>
        </p:nvSpPr>
        <p:spPr>
          <a:xfrm>
            <a:off x="5135880" y="1103630"/>
            <a:ext cx="2010410" cy="201041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62" name="Google Shape;162;p21"/>
          <p:cNvSpPr txBox="1"/>
          <p:nvPr>
            <p:ph type="body" idx="1"/>
          </p:nvPr>
        </p:nvSpPr>
        <p:spPr>
          <a:xfrm>
            <a:off x="589400" y="4909215"/>
            <a:ext cx="111042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t>Let’s Start with </a:t>
            </a:r>
            <a:endParaRPr lang="en-US" altLang="en-GB"/>
          </a:p>
          <a:p>
            <a:pPr marL="0" lvl="0" indent="0" algn="ctr" rtl="0">
              <a:spcBef>
                <a:spcPts val="0"/>
              </a:spcBef>
              <a:spcAft>
                <a:spcPts val="0"/>
              </a:spcAft>
              <a:buNone/>
            </a:pPr>
            <a:r>
              <a:rPr>
                <a:sym typeface="+mn-ea"/>
              </a:rPr>
              <a:t>What Are Supabase Functions (Edge Functions)?</a:t>
            </a:r>
            <a:endParaRPr>
              <a:sym typeface="+mn-ea"/>
            </a:endParaRPr>
          </a:p>
        </p:txBody>
      </p:sp>
      <p:sp>
        <p:nvSpPr>
          <p:cNvPr id="163" name="Google Shape;163;p21"/>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a:sym typeface="+mn-ea"/>
              </a:rPr>
              <a:t>Introduction to Supabase Functions (Edge Functions)</a:t>
            </a:r>
            <a:r>
              <a:rPr lang="en-GB"/>
              <a:t>.</a:t>
            </a:r>
            <a:endParaRPr lang="en-GB"/>
          </a:p>
        </p:txBody>
      </p:sp>
      <p:sp>
        <p:nvSpPr>
          <p:cNvPr id="164" name="Google Shape;164;p21"/>
          <p:cNvSpPr/>
          <p:nvPr/>
        </p:nvSpPr>
        <p:spPr>
          <a:xfrm>
            <a:off x="5045062" y="1393201"/>
            <a:ext cx="1751077" cy="1275639"/>
          </a:xfrm>
          <a:prstGeom prst="rect">
            <a:avLst/>
          </a:prstGeom>
        </p:spPr>
        <p:txBody>
          <a:bodyPr>
            <a:prstTxWarp prst="textPlain">
              <a:avLst/>
            </a:prstTxWarp>
          </a:bodyPr>
          <a:lstStyle/>
          <a:p>
            <a:pPr lvl="0" algn="ctr"/>
            <a:r>
              <a:rPr b="1" i="0">
                <a:ln w="28575" cap="flat" cmpd="sng">
                  <a:solidFill>
                    <a:schemeClr val="dk1"/>
                  </a:solidFill>
                  <a:prstDash val="solid"/>
                  <a:round/>
                  <a:headEnd type="none" w="sm" len="sm"/>
                  <a:tailEnd type="none" w="sm" len="sm"/>
                </a:ln>
                <a:noFill/>
                <a:latin typeface="Calistoga"/>
              </a:rPr>
              <a:t>01</a:t>
            </a:r>
            <a:endParaRPr b="1" i="0">
              <a:ln w="28575"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p:nvPr>
            <p:ph type="title"/>
          </p:nvPr>
        </p:nvSpPr>
        <p:spPr>
          <a:xfrm>
            <a:off x="1401625" y="1741250"/>
            <a:ext cx="82845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a:sym typeface="+mn-ea"/>
              </a:rPr>
              <a:t>What Are</a:t>
            </a:r>
            <a:r>
              <a:rPr lang="en-US">
                <a:sym typeface="+mn-ea"/>
              </a:rPr>
              <a:t> </a:t>
            </a:r>
            <a:r>
              <a:rPr>
                <a:sym typeface="+mn-ea"/>
              </a:rPr>
              <a:t>Edge Functions?</a:t>
            </a:r>
            <a:endParaRPr>
              <a:sym typeface="+mn-ea"/>
            </a:endParaRPr>
          </a:p>
        </p:txBody>
      </p:sp>
      <p:sp>
        <p:nvSpPr>
          <p:cNvPr id="171" name="Google Shape;171;p22"/>
          <p:cNvSpPr txBox="1"/>
          <p:nvPr>
            <p:ph type="body" idx="1"/>
          </p:nvPr>
        </p:nvSpPr>
        <p:spPr>
          <a:xfrm>
            <a:off x="1401625" y="2789650"/>
            <a:ext cx="8284500" cy="2491800"/>
          </a:xfrm>
          <a:prstGeom prst="rect">
            <a:avLst/>
          </a:prstGeom>
        </p:spPr>
        <p:txBody>
          <a:bodyPr spcFirstLastPara="1" wrap="square" lIns="121900" tIns="121900" rIns="121900" bIns="121900" anchor="t" anchorCtr="0">
            <a:noAutofit/>
          </a:bodyPr>
          <a:lstStyle/>
          <a:p>
            <a:pPr marL="342900" lvl="0" indent="-342900" algn="l" rtl="0">
              <a:lnSpc>
                <a:spcPct val="150000"/>
              </a:lnSpc>
              <a:spcBef>
                <a:spcPts val="0"/>
              </a:spcBef>
              <a:spcAft>
                <a:spcPts val="0"/>
              </a:spcAft>
            </a:pPr>
            <a:r>
              <a:rPr lang="en-US" altLang="en-GB"/>
              <a:t>Supabase Functions (also known as Edge Functions) are serverless functions that are executed close to the user. They run on Vercel’s Edge Network, which ensures low latency and faster response times.</a:t>
            </a:r>
            <a:endParaRPr lang="en-US" altLang="en-GB"/>
          </a:p>
          <a:p>
            <a:pPr marL="342900" lvl="0" indent="-342900" algn="l" rtl="0">
              <a:lnSpc>
                <a:spcPct val="150000"/>
              </a:lnSpc>
              <a:spcBef>
                <a:spcPts val="0"/>
              </a:spcBef>
              <a:spcAft>
                <a:spcPts val="0"/>
              </a:spcAft>
            </a:pPr>
            <a:r>
              <a:rPr lang="en-US" altLang="en-GB"/>
              <a:t>Serverless means you don’t have to manage infrastructure. You write the code and deploy it, and Supabase handles the scaling.</a:t>
            </a:r>
            <a:endParaRPr lang="en-US" altLang="en-GB"/>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p:nvPr>
            <p:ph type="title"/>
          </p:nvPr>
        </p:nvSpPr>
        <p:spPr>
          <a:xfrm>
            <a:off x="1401625" y="1741250"/>
            <a:ext cx="82845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a:sym typeface="+mn-ea"/>
              </a:rPr>
              <a:t>What Are</a:t>
            </a:r>
            <a:r>
              <a:rPr lang="en-US">
                <a:sym typeface="+mn-ea"/>
              </a:rPr>
              <a:t> </a:t>
            </a:r>
            <a:r>
              <a:rPr>
                <a:sym typeface="+mn-ea"/>
              </a:rPr>
              <a:t>Edge Functions?</a:t>
            </a:r>
            <a:endParaRPr>
              <a:sym typeface="+mn-ea"/>
            </a:endParaRPr>
          </a:p>
        </p:txBody>
      </p:sp>
      <p:sp>
        <p:nvSpPr>
          <p:cNvPr id="171" name="Google Shape;171;p22"/>
          <p:cNvSpPr txBox="1"/>
          <p:nvPr>
            <p:ph type="body" idx="1"/>
          </p:nvPr>
        </p:nvSpPr>
        <p:spPr>
          <a:xfrm>
            <a:off x="1401625" y="2789650"/>
            <a:ext cx="8284500" cy="2491800"/>
          </a:xfrm>
          <a:prstGeom prst="rect">
            <a:avLst/>
          </a:prstGeom>
        </p:spPr>
        <p:txBody>
          <a:bodyPr spcFirstLastPara="1" wrap="square" lIns="121900" tIns="121900" rIns="121900" bIns="121900" anchor="t" anchorCtr="0">
            <a:noAutofit/>
          </a:bodyPr>
          <a:lstStyle/>
          <a:p>
            <a:pPr marL="342900" lvl="0" indent="-342900" algn="l" rtl="0">
              <a:lnSpc>
                <a:spcPct val="150000"/>
              </a:lnSpc>
              <a:spcBef>
                <a:spcPts val="0"/>
              </a:spcBef>
              <a:spcAft>
                <a:spcPts val="0"/>
              </a:spcAft>
            </a:pPr>
            <a:r>
              <a:rPr lang="en-US" altLang="en-GB"/>
              <a:t>These functions are written using TypeScript or JavaScript and are perfect for tasks like responding to webhooks, handling complex computations, or extending your app’s backend logic.</a:t>
            </a:r>
            <a:endParaRPr lang="en-US" altLang="en-GB"/>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p:nvPr>
            <p:ph type="title"/>
          </p:nvPr>
        </p:nvSpPr>
        <p:spPr>
          <a:xfrm>
            <a:off x="1401625" y="1741250"/>
            <a:ext cx="82845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ltLang="en-GB">
                <a:sym typeface="+mn-ea"/>
              </a:rPr>
              <a:t>Use Cases for Edge Functions</a:t>
            </a:r>
            <a:endParaRPr lang="en-US" altLang="en-GB">
              <a:sym typeface="+mn-ea"/>
            </a:endParaRPr>
          </a:p>
        </p:txBody>
      </p:sp>
      <p:sp>
        <p:nvSpPr>
          <p:cNvPr id="171" name="Google Shape;171;p22"/>
          <p:cNvSpPr txBox="1"/>
          <p:nvPr>
            <p:ph type="body" idx="1"/>
          </p:nvPr>
        </p:nvSpPr>
        <p:spPr>
          <a:xfrm>
            <a:off x="1401625" y="2789650"/>
            <a:ext cx="8284500" cy="2491800"/>
          </a:xfrm>
          <a:prstGeom prst="rect">
            <a:avLst/>
          </a:prstGeom>
        </p:spPr>
        <p:txBody>
          <a:bodyPr spcFirstLastPara="1" wrap="square" lIns="121900" tIns="121900" rIns="121900" bIns="121900" anchor="t" anchorCtr="0">
            <a:noAutofit/>
          </a:bodyPr>
          <a:lstStyle/>
          <a:p>
            <a:pPr marL="342900" lvl="0" indent="-342900" algn="l" rtl="0">
              <a:lnSpc>
                <a:spcPct val="150000"/>
              </a:lnSpc>
              <a:spcBef>
                <a:spcPts val="0"/>
              </a:spcBef>
              <a:spcAft>
                <a:spcPts val="0"/>
              </a:spcAft>
            </a:pPr>
            <a:r>
              <a:rPr lang="en-US" altLang="en-GB"/>
              <a:t>Webhooks: Responding to external services (e.g., payment confirmations).</a:t>
            </a:r>
            <a:endParaRPr lang="en-US" altLang="en-GB"/>
          </a:p>
          <a:p>
            <a:pPr marL="342900" lvl="0" indent="-342900" algn="l" rtl="0">
              <a:lnSpc>
                <a:spcPct val="150000"/>
              </a:lnSpc>
              <a:spcBef>
                <a:spcPts val="0"/>
              </a:spcBef>
              <a:spcAft>
                <a:spcPts val="0"/>
              </a:spcAft>
            </a:pPr>
            <a:r>
              <a:rPr lang="en-US" altLang="en-GB"/>
              <a:t>Background Jobs: Running asynchronous tasks such as data processing.</a:t>
            </a:r>
            <a:endParaRPr lang="en-US" altLang="en-GB"/>
          </a:p>
          <a:p>
            <a:pPr marL="342900" lvl="0" indent="-342900" algn="l" rtl="0">
              <a:lnSpc>
                <a:spcPct val="150000"/>
              </a:lnSpc>
              <a:spcBef>
                <a:spcPts val="0"/>
              </a:spcBef>
              <a:spcAft>
                <a:spcPts val="0"/>
              </a:spcAft>
            </a:pPr>
            <a:r>
              <a:rPr lang="en-US" altLang="en-GB"/>
              <a:t>API Extensions: Implementing complex business logic that doesn’t fit into your client-side code.</a:t>
            </a:r>
            <a:endParaRPr lang="en-US" altLang="en-GB"/>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p:nvPr>
            <p:ph type="title"/>
          </p:nvPr>
        </p:nvSpPr>
        <p:spPr>
          <a:xfrm>
            <a:off x="1401625" y="1741250"/>
            <a:ext cx="82845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ltLang="en-GB">
                <a:sym typeface="+mn-ea"/>
              </a:rPr>
              <a:t>How Supabase Edge Functions Work</a:t>
            </a:r>
            <a:endParaRPr lang="en-US" altLang="en-GB">
              <a:sym typeface="+mn-ea"/>
            </a:endParaRPr>
          </a:p>
        </p:txBody>
      </p:sp>
      <p:sp>
        <p:nvSpPr>
          <p:cNvPr id="171" name="Google Shape;171;p22"/>
          <p:cNvSpPr txBox="1"/>
          <p:nvPr>
            <p:ph type="body" idx="1"/>
          </p:nvPr>
        </p:nvSpPr>
        <p:spPr>
          <a:xfrm>
            <a:off x="1401625" y="2789650"/>
            <a:ext cx="8284500" cy="2491800"/>
          </a:xfrm>
          <a:prstGeom prst="rect">
            <a:avLst/>
          </a:prstGeom>
        </p:spPr>
        <p:txBody>
          <a:bodyPr spcFirstLastPara="1" wrap="square" lIns="121900" tIns="121900" rIns="121900" bIns="121900" anchor="t" anchorCtr="0">
            <a:noAutofit/>
          </a:bodyPr>
          <a:lstStyle/>
          <a:p>
            <a:pPr marL="342900" lvl="0" indent="-342900" algn="l" rtl="0">
              <a:lnSpc>
                <a:spcPct val="150000"/>
              </a:lnSpc>
              <a:spcBef>
                <a:spcPts val="0"/>
              </a:spcBef>
              <a:spcAft>
                <a:spcPts val="0"/>
              </a:spcAft>
            </a:pPr>
            <a:r>
              <a:rPr lang="en-US" altLang="en-GB"/>
              <a:t>Edge Functions are written, tested, and deployed directly within Supabase. They are callable via HTTP, and they can interact with your Supabase database and services.</a:t>
            </a:r>
            <a:endParaRPr lang="en-US" altLang="en-GB"/>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SlidesMania">
  <a:themeElements>
    <a:clrScheme name="">
      <a:dk1>
        <a:srgbClr val="000000"/>
      </a:dk1>
      <a:lt1>
        <a:srgbClr val="F1F1E9"/>
      </a:lt1>
      <a:dk2>
        <a:srgbClr val="000000"/>
      </a:dk2>
      <a:lt2>
        <a:srgbClr val="EEEEEE"/>
      </a:lt2>
      <a:accent1>
        <a:srgbClr val="FFD966"/>
      </a:accent1>
      <a:accent2>
        <a:srgbClr val="7B95A5"/>
      </a:accent2>
      <a:accent3>
        <a:srgbClr val="25566E"/>
      </a:accent3>
      <a:accent4>
        <a:srgbClr val="587C8E"/>
      </a:accent4>
      <a:accent5>
        <a:srgbClr val="DBA274"/>
      </a:accent5>
      <a:accent6>
        <a:srgbClr val="C26A59"/>
      </a:accent6>
      <a:hlink>
        <a:srgbClr val="00B050"/>
      </a:hlink>
      <a:folHlink>
        <a:srgbClr val="3FCF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6624</Words>
  <Application>WPS Presentation</Application>
  <PresentationFormat/>
  <Paragraphs>256</Paragraphs>
  <Slides>29</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29</vt:i4>
      </vt:variant>
    </vt:vector>
  </HeadingPairs>
  <TitlesOfParts>
    <vt:vector size="46" baseType="lpstr">
      <vt:lpstr>Arial</vt:lpstr>
      <vt:lpstr>SimSun</vt:lpstr>
      <vt:lpstr>Wingdings</vt:lpstr>
      <vt:lpstr>Arial</vt:lpstr>
      <vt:lpstr>Calistoga</vt:lpstr>
      <vt:lpstr>Antic Slab</vt:lpstr>
      <vt:lpstr>Calibri</vt:lpstr>
      <vt:lpstr>Aldrich</vt:lpstr>
      <vt:lpstr>Segoe Print</vt:lpstr>
      <vt:lpstr>Abril Fatface</vt:lpstr>
      <vt:lpstr>Bell MT</vt:lpstr>
      <vt:lpstr>Poppins</vt:lpstr>
      <vt:lpstr>Homemade Apple</vt:lpstr>
      <vt:lpstr>Microsoft YaHei</vt:lpstr>
      <vt:lpstr>Arial Unicode MS</vt:lpstr>
      <vt:lpstr>Aldhabi</vt:lpstr>
      <vt:lpstr>SlidesMania</vt:lpstr>
      <vt:lpstr>Mastering Flutter   : From Beginner to Pro.</vt:lpstr>
      <vt:lpstr>Do not skip any information without understanding it.</vt:lpstr>
      <vt:lpstr>Any questions?</vt:lpstr>
      <vt:lpstr>Triggering Functions from Database Changes</vt:lpstr>
      <vt:lpstr>Introduction to Supabase Functions (Edge Functions).</vt:lpstr>
      <vt:lpstr>What Are Edge Functions?</vt:lpstr>
      <vt:lpstr>What Are Edge Functions?</vt:lpstr>
      <vt:lpstr>Use Cases for Edge Functions</vt:lpstr>
      <vt:lpstr>How Supabase Edge Functions Work</vt:lpstr>
      <vt:lpstr>Creating and Deploying Serverless Functions.</vt:lpstr>
      <vt:lpstr>Set Up Supabase CLI</vt:lpstr>
      <vt:lpstr>Create a New Edge Function</vt:lpstr>
      <vt:lpstr>Write the Function</vt:lpstr>
      <vt:lpstr>Deploy the Function</vt:lpstr>
      <vt:lpstr>Triggering Functions from Database Changes.</vt:lpstr>
      <vt:lpstr>Automating Tasks with Database Triggers</vt:lpstr>
      <vt:lpstr>Create a Trigger in the Database</vt:lpstr>
      <vt:lpstr>Use the Supabase Event System</vt:lpstr>
      <vt:lpstr>Create a Serverless Function to Respond to the Trigger</vt:lpstr>
      <vt:lpstr>Deploy and Test</vt:lpstr>
      <vt:lpstr>Use Cases and Best Practices for Serverless Functions</vt:lpstr>
      <vt:lpstr>Use Cases and Best Practices for Serverless Functions</vt:lpstr>
      <vt:lpstr>Q&amp;A and Wrap-Up.</vt:lpstr>
      <vt:lpstr>Resources</vt:lpstr>
      <vt:lpstr>Homework</vt:lpstr>
      <vt:lpstr>OFFFFF Take a brack.</vt:lpstr>
      <vt:lpstr>So, Don’t Wast Your Time in Sleep.</vt:lpstr>
      <vt:lpstr>See you next sesson!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Mastering Flutter: From Beginner to Pro.</dc:title>
  <dc:creator/>
  <cp:lastModifiedBy>joesh</cp:lastModifiedBy>
  <cp:revision>28</cp:revision>
  <dcterms:created xsi:type="dcterms:W3CDTF">2024-08-09T15:20:00Z</dcterms:created>
  <dcterms:modified xsi:type="dcterms:W3CDTF">2024-11-08T09:10:18Z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3181BF3FF6404482AE1C988CAFAFC79D_13</vt:lpwstr>
  </property>
  <property fmtid="{D5CDD505-2E9C-101B-9397-08002B2CF9AE}" pid="3" name="KSOProductBuildVer">
    <vt:lpwstr>1033-12.2.0.18607</vt:lpwstr>
  </property>
</Properties>
</file>