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408" r:id="rId5"/>
    <p:sldId id="407" r:id="rId6"/>
    <p:sldId id="258" r:id="rId7"/>
    <p:sldId id="548" r:id="rId8"/>
    <p:sldId id="260" r:id="rId9"/>
    <p:sldId id="505" r:id="rId10"/>
    <p:sldId id="531" r:id="rId11"/>
    <p:sldId id="351" r:id="rId12"/>
    <p:sldId id="352" r:id="rId13"/>
    <p:sldId id="481" r:id="rId14"/>
    <p:sldId id="459" r:id="rId15"/>
    <p:sldId id="547" r:id="rId16"/>
    <p:sldId id="361" r:id="rId17"/>
    <p:sldId id="362" r:id="rId18"/>
    <p:sldId id="507" r:id="rId19"/>
    <p:sldId id="549" r:id="rId20"/>
    <p:sldId id="394" r:id="rId21"/>
    <p:sldId id="551" r:id="rId22"/>
    <p:sldId id="552" r:id="rId23"/>
    <p:sldId id="553" r:id="rId24"/>
    <p:sldId id="550" r:id="rId25"/>
    <p:sldId id="555" r:id="rId26"/>
    <p:sldId id="556" r:id="rId27"/>
    <p:sldId id="557" r:id="rId28"/>
    <p:sldId id="554" r:id="rId29"/>
    <p:sldId id="559" r:id="rId30"/>
    <p:sldId id="560" r:id="rId31"/>
    <p:sldId id="561" r:id="rId32"/>
    <p:sldId id="558" r:id="rId33"/>
    <p:sldId id="563" r:id="rId34"/>
    <p:sldId id="562" r:id="rId35"/>
    <p:sldId id="395" r:id="rId36"/>
    <p:sldId id="402" r:id="rId37"/>
    <p:sldId id="398" r:id="rId38"/>
    <p:sldId id="399" r:id="rId39"/>
    <p:sldId id="400" r:id="rId40"/>
    <p:sldId id="401" r:id="rId41"/>
  </p:sldIdLst>
  <p:sldSz cx="12192000" cy="6858000"/>
  <p:notesSz cx="6858000" cy="9144000"/>
  <p:embeddedFontLst>
    <p:embeddedFont>
      <p:font typeface="Calistoga"/>
      <p:regular r:id="rId45"/>
    </p:embeddedFont>
    <p:embeddedFont>
      <p:font typeface="Antic Slab"/>
      <p:regular r:id="rId46"/>
    </p:embeddedFont>
    <p:embeddedFont>
      <p:font typeface="Poppins" panose="00000400000000000000"/>
      <p:regular r:id="rId47"/>
      <p:italic r:id="rId48"/>
      <p:boldItalic r:id="rId49"/>
    </p:embeddedFont>
    <p:embeddedFont>
      <p:font typeface="Homemade Apple" panose="02000000000000000000"/>
      <p:regular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25" userDrawn="1">
          <p15:clr>
            <a:srgbClr val="A4A3A4"/>
          </p15:clr>
        </p15:guide>
        <p15:guide id="2" pos="38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0C088"/>
    <a:srgbClr val="3FCF99"/>
    <a:srgbClr val="03A9F4"/>
    <a:srgbClr val="42A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2125"/>
        <p:guide pos="3868"/>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0" Type="http://schemas.openxmlformats.org/officeDocument/2006/relationships/font" Target="fonts/font6.fntdata"/><Relationship Id="rId5" Type="http://schemas.openxmlformats.org/officeDocument/2006/relationships/slide" Target="slides/slide2.xml"/><Relationship Id="rId49" Type="http://schemas.openxmlformats.org/officeDocument/2006/relationships/font" Target="fonts/font5.fntdata"/><Relationship Id="rId48" Type="http://schemas.openxmlformats.org/officeDocument/2006/relationships/font" Target="fonts/font4.fntdata"/><Relationship Id="rId47" Type="http://schemas.openxmlformats.org/officeDocument/2006/relationships/font" Target="fonts/font3.fntdata"/><Relationship Id="rId46" Type="http://schemas.openxmlformats.org/officeDocument/2006/relationships/font" Target="fonts/font2.fntdata"/><Relationship Id="rId45" Type="http://schemas.openxmlformats.org/officeDocument/2006/relationships/font" Target="fonts/font1.fntdata"/><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3" name="Shape 113"/>
        <p:cNvGrpSpPr/>
        <p:nvPr/>
      </p:nvGrpSpPr>
      <p:grpSpPr>
        <a:xfrm>
          <a:off x="0" y="0"/>
          <a:ext cx="0" cy="0"/>
          <a:chOff x="0" y="0"/>
          <a:chExt cx="0" cy="0"/>
        </a:xfrm>
      </p:grpSpPr>
      <p:sp>
        <p:nvSpPr>
          <p:cNvPr id="114" name="Google Shape;114;ga073618e60_0_1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a073618e60_0_1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7" name="Shape 157"/>
        <p:cNvGrpSpPr/>
        <p:nvPr/>
      </p:nvGrpSpPr>
      <p:grpSpPr>
        <a:xfrm>
          <a:off x="0" y="0"/>
          <a:ext cx="0" cy="0"/>
          <a:chOff x="0" y="0"/>
          <a:chExt cx="0" cy="0"/>
        </a:xfrm>
      </p:grpSpPr>
      <p:sp>
        <p:nvSpPr>
          <p:cNvPr id="158" name="Google Shape;158;ga073618e60_0_3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a073618e60_0_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7" name="Shape 157"/>
        <p:cNvGrpSpPr/>
        <p:nvPr/>
      </p:nvGrpSpPr>
      <p:grpSpPr>
        <a:xfrm>
          <a:off x="0" y="0"/>
          <a:ext cx="0" cy="0"/>
          <a:chOff x="0" y="0"/>
          <a:chExt cx="0" cy="0"/>
        </a:xfrm>
      </p:grpSpPr>
      <p:sp>
        <p:nvSpPr>
          <p:cNvPr id="158" name="Google Shape;158;ga073618e60_0_3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a073618e60_0_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7" name="Shape 157"/>
        <p:cNvGrpSpPr/>
        <p:nvPr/>
      </p:nvGrpSpPr>
      <p:grpSpPr>
        <a:xfrm>
          <a:off x="0" y="0"/>
          <a:ext cx="0" cy="0"/>
          <a:chOff x="0" y="0"/>
          <a:chExt cx="0" cy="0"/>
        </a:xfrm>
      </p:grpSpPr>
      <p:sp>
        <p:nvSpPr>
          <p:cNvPr id="158" name="Google Shape;158;ga073618e60_0_3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a073618e60_0_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7" name="Shape 157"/>
        <p:cNvGrpSpPr/>
        <p:nvPr/>
      </p:nvGrpSpPr>
      <p:grpSpPr>
        <a:xfrm>
          <a:off x="0" y="0"/>
          <a:ext cx="0" cy="0"/>
          <a:chOff x="0" y="0"/>
          <a:chExt cx="0" cy="0"/>
        </a:xfrm>
      </p:grpSpPr>
      <p:sp>
        <p:nvSpPr>
          <p:cNvPr id="158" name="Google Shape;158;ga073618e60_0_3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a073618e60_0_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7" name="Shape 157"/>
        <p:cNvGrpSpPr/>
        <p:nvPr/>
      </p:nvGrpSpPr>
      <p:grpSpPr>
        <a:xfrm>
          <a:off x="0" y="0"/>
          <a:ext cx="0" cy="0"/>
          <a:chOff x="0" y="0"/>
          <a:chExt cx="0" cy="0"/>
        </a:xfrm>
      </p:grpSpPr>
      <p:sp>
        <p:nvSpPr>
          <p:cNvPr id="158" name="Google Shape;158;ga073618e60_0_3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a073618e60_0_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7" name="Shape 157"/>
        <p:cNvGrpSpPr/>
        <p:nvPr/>
      </p:nvGrpSpPr>
      <p:grpSpPr>
        <a:xfrm>
          <a:off x="0" y="0"/>
          <a:ext cx="0" cy="0"/>
          <a:chOff x="0" y="0"/>
          <a:chExt cx="0" cy="0"/>
        </a:xfrm>
      </p:grpSpPr>
      <p:sp>
        <p:nvSpPr>
          <p:cNvPr id="158" name="Google Shape;158;ga073618e60_0_3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a073618e60_0_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2" name="Shape 172"/>
        <p:cNvGrpSpPr/>
        <p:nvPr/>
      </p:nvGrpSpPr>
      <p:grpSpPr>
        <a:xfrm>
          <a:off x="0" y="0"/>
          <a:ext cx="0" cy="0"/>
          <a:chOff x="0" y="0"/>
          <a:chExt cx="0" cy="0"/>
        </a:xfrm>
      </p:grpSpPr>
      <p:sp>
        <p:nvSpPr>
          <p:cNvPr id="173" name="Google Shape;173;g111c3728c19_0_10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11c3728c19_0_10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2" name="Shape 182"/>
        <p:cNvGrpSpPr/>
        <p:nvPr/>
      </p:nvGrpSpPr>
      <p:grpSpPr>
        <a:xfrm>
          <a:off x="0" y="0"/>
          <a:ext cx="0" cy="0"/>
          <a:chOff x="0" y="0"/>
          <a:chExt cx="0" cy="0"/>
        </a:xfrm>
      </p:grpSpPr>
      <p:sp>
        <p:nvSpPr>
          <p:cNvPr id="183" name="Google Shape;183;ga073618e60_0_8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a073618e60_0_8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9" name="Shape 269"/>
        <p:cNvGrpSpPr/>
        <p:nvPr/>
      </p:nvGrpSpPr>
      <p:grpSpPr>
        <a:xfrm>
          <a:off x="0" y="0"/>
          <a:ext cx="0" cy="0"/>
          <a:chOff x="0" y="0"/>
          <a:chExt cx="0" cy="0"/>
        </a:xfrm>
      </p:grpSpPr>
      <p:sp>
        <p:nvSpPr>
          <p:cNvPr id="270" name="Google Shape;270;ga073618e60_0_9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a073618e60_0_9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0" name="Shape 380"/>
        <p:cNvGrpSpPr/>
        <p:nvPr/>
      </p:nvGrpSpPr>
      <p:grpSpPr>
        <a:xfrm>
          <a:off x="0" y="0"/>
          <a:ext cx="0" cy="0"/>
          <a:chOff x="0" y="0"/>
          <a:chExt cx="0" cy="0"/>
        </a:xfrm>
      </p:grpSpPr>
      <p:sp>
        <p:nvSpPr>
          <p:cNvPr id="381" name="Google Shape;381;ga073618e60_0_75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a073618e60_0_75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2" name="Shape 182"/>
        <p:cNvGrpSpPr/>
        <p:nvPr/>
      </p:nvGrpSpPr>
      <p:grpSpPr>
        <a:xfrm>
          <a:off x="0" y="0"/>
          <a:ext cx="0" cy="0"/>
          <a:chOff x="0" y="0"/>
          <a:chExt cx="0" cy="0"/>
        </a:xfrm>
      </p:grpSpPr>
      <p:sp>
        <p:nvSpPr>
          <p:cNvPr id="183" name="Google Shape;183;ga073618e60_0_8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a073618e60_0_8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9" name="Shape 269"/>
        <p:cNvGrpSpPr/>
        <p:nvPr/>
      </p:nvGrpSpPr>
      <p:grpSpPr>
        <a:xfrm>
          <a:off x="0" y="0"/>
          <a:ext cx="0" cy="0"/>
          <a:chOff x="0" y="0"/>
          <a:chExt cx="0" cy="0"/>
        </a:xfrm>
      </p:grpSpPr>
      <p:sp>
        <p:nvSpPr>
          <p:cNvPr id="270" name="Google Shape;270;ga073618e60_0_9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a073618e60_0_9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9" name="Shape 129"/>
        <p:cNvGrpSpPr/>
        <p:nvPr/>
      </p:nvGrpSpPr>
      <p:grpSpPr>
        <a:xfrm>
          <a:off x="0" y="0"/>
          <a:ext cx="0" cy="0"/>
          <a:chOff x="0" y="0"/>
          <a:chExt cx="0" cy="0"/>
        </a:xfrm>
      </p:grpSpPr>
      <p:sp>
        <p:nvSpPr>
          <p:cNvPr id="130" name="Google Shape;130;ga073618e60_0_2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a073618e60_0_2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9" name="Shape 129"/>
        <p:cNvGrpSpPr/>
        <p:nvPr/>
      </p:nvGrpSpPr>
      <p:grpSpPr>
        <a:xfrm>
          <a:off x="0" y="0"/>
          <a:ext cx="0" cy="0"/>
          <a:chOff x="0" y="0"/>
          <a:chExt cx="0" cy="0"/>
        </a:xfrm>
      </p:grpSpPr>
      <p:sp>
        <p:nvSpPr>
          <p:cNvPr id="130" name="Google Shape;130;ga073618e60_0_2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a073618e60_0_2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7" name="Shape 157"/>
        <p:cNvGrpSpPr/>
        <p:nvPr/>
      </p:nvGrpSpPr>
      <p:grpSpPr>
        <a:xfrm>
          <a:off x="0" y="0"/>
          <a:ext cx="0" cy="0"/>
          <a:chOff x="0" y="0"/>
          <a:chExt cx="0" cy="0"/>
        </a:xfrm>
      </p:grpSpPr>
      <p:sp>
        <p:nvSpPr>
          <p:cNvPr id="158" name="Google Shape;158;ga073618e60_0_3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a073618e60_0_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5" name="Shape 165"/>
        <p:cNvGrpSpPr/>
        <p:nvPr/>
      </p:nvGrpSpPr>
      <p:grpSpPr>
        <a:xfrm>
          <a:off x="0" y="0"/>
          <a:ext cx="0" cy="0"/>
          <a:chOff x="0" y="0"/>
          <a:chExt cx="0" cy="0"/>
        </a:xfrm>
      </p:grpSpPr>
      <p:sp>
        <p:nvSpPr>
          <p:cNvPr id="166" name="Google Shape;166;ga073618e60_0_6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a073618e60_0_6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5" name="Shape 165"/>
        <p:cNvGrpSpPr/>
        <p:nvPr/>
      </p:nvGrpSpPr>
      <p:grpSpPr>
        <a:xfrm>
          <a:off x="0" y="0"/>
          <a:ext cx="0" cy="0"/>
          <a:chOff x="0" y="0"/>
          <a:chExt cx="0" cy="0"/>
        </a:xfrm>
      </p:grpSpPr>
      <p:sp>
        <p:nvSpPr>
          <p:cNvPr id="166" name="Google Shape;166;ga073618e60_0_6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a073618e60_0_6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7" name="Shape 157"/>
        <p:cNvGrpSpPr/>
        <p:nvPr/>
      </p:nvGrpSpPr>
      <p:grpSpPr>
        <a:xfrm>
          <a:off x="0" y="0"/>
          <a:ext cx="0" cy="0"/>
          <a:chOff x="0" y="0"/>
          <a:chExt cx="0" cy="0"/>
        </a:xfrm>
      </p:grpSpPr>
      <p:sp>
        <p:nvSpPr>
          <p:cNvPr id="158" name="Google Shape;158;ga073618e60_0_3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a073618e60_0_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hyperlink" Target="https://www.instagram.com/slidesmania/" TargetMode="External"/><Relationship Id="rId8" Type="http://schemas.openxmlformats.org/officeDocument/2006/relationships/image" Target="../media/image3.png"/><Relationship Id="rId7" Type="http://schemas.openxmlformats.org/officeDocument/2006/relationships/hyperlink" Target="https://www.pinterest.com/slidesmania/" TargetMode="External"/><Relationship Id="rId6" Type="http://schemas.openxmlformats.org/officeDocument/2006/relationships/image" Target="../media/image2.png"/><Relationship Id="rId5" Type="http://schemas.openxmlformats.org/officeDocument/2006/relationships/hyperlink" Target="https://twitter.com/SlidesManiaSM/" TargetMode="External"/><Relationship Id="rId4" Type="http://schemas.openxmlformats.org/officeDocument/2006/relationships/image" Target="../media/image1.png"/><Relationship Id="rId3" Type="http://schemas.openxmlformats.org/officeDocument/2006/relationships/hyperlink" Target="https://www.facebook.com/SlidesManiaSM/" TargetMode="External"/><Relationship Id="rId2" Type="http://schemas.openxmlformats.org/officeDocument/2006/relationships/hyperlink" Target="https://slidesmania.com/questions-powerpoint-google-slides/can-i-use-these-templates/" TargetMode="External"/><Relationship Id="rId11" Type="http://schemas.openxmlformats.org/officeDocument/2006/relationships/image" Target="../media/image5.png"/><Relationship Id="rId10"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0" name="Shape 10"/>
        <p:cNvGrpSpPr/>
        <p:nvPr/>
      </p:nvGrpSpPr>
      <p:grpSpPr>
        <a:xfrm>
          <a:off x="0" y="0"/>
          <a:ext cx="0" cy="0"/>
          <a:chOff x="0" y="0"/>
          <a:chExt cx="0" cy="0"/>
        </a:xfrm>
      </p:grpSpPr>
      <p:sp>
        <p:nvSpPr>
          <p:cNvPr id="11" name="Google Shape;11;p2"/>
          <p:cNvSpPr txBox="1"/>
          <p:nvPr>
            <p:ph type="subTitle" idx="1"/>
          </p:nvPr>
        </p:nvSpPr>
        <p:spPr>
          <a:xfrm>
            <a:off x="377400" y="5925775"/>
            <a:ext cx="11500500" cy="586500"/>
          </a:xfrm>
          <a:prstGeom prst="rect">
            <a:avLst/>
          </a:prstGeom>
        </p:spPr>
        <p:txBody>
          <a:bodyPr spcFirstLastPara="1" wrap="square" lIns="121900" tIns="121900" rIns="121900" bIns="121900" anchor="ctr" anchorCtr="0">
            <a:noAutofit/>
          </a:bodyPr>
          <a:lstStyle>
            <a:lvl1pPr lvl="0" algn="r">
              <a:lnSpc>
                <a:spcPct val="100000"/>
              </a:lnSpc>
              <a:spcBef>
                <a:spcPts val="0"/>
              </a:spcBef>
              <a:spcAft>
                <a:spcPts val="0"/>
              </a:spcAft>
              <a:buSzPts val="1900"/>
              <a:buNone/>
              <a:defRPr/>
            </a:lvl1pPr>
            <a:lvl2pPr lvl="1">
              <a:spcBef>
                <a:spcPts val="0"/>
              </a:spcBef>
              <a:spcAft>
                <a:spcPts val="0"/>
              </a:spcAft>
              <a:buSzPts val="1900"/>
              <a:buNone/>
              <a:defRPr/>
            </a:lvl2pPr>
            <a:lvl3pPr lvl="2">
              <a:spcBef>
                <a:spcPts val="2100"/>
              </a:spcBef>
              <a:spcAft>
                <a:spcPts val="0"/>
              </a:spcAft>
              <a:buSzPts val="1900"/>
              <a:buNone/>
              <a:defRPr/>
            </a:lvl3pPr>
            <a:lvl4pPr lvl="3">
              <a:spcBef>
                <a:spcPts val="2100"/>
              </a:spcBef>
              <a:spcAft>
                <a:spcPts val="0"/>
              </a:spcAft>
              <a:buSzPts val="1900"/>
              <a:buNone/>
              <a:defRPr/>
            </a:lvl4pPr>
            <a:lvl5pPr lvl="4">
              <a:spcBef>
                <a:spcPts val="2100"/>
              </a:spcBef>
              <a:spcAft>
                <a:spcPts val="0"/>
              </a:spcAft>
              <a:buSzPts val="1900"/>
              <a:buNone/>
              <a:defRPr/>
            </a:lvl5pPr>
            <a:lvl6pPr lvl="5">
              <a:spcBef>
                <a:spcPts val="2100"/>
              </a:spcBef>
              <a:spcAft>
                <a:spcPts val="0"/>
              </a:spcAft>
              <a:buSzPts val="1900"/>
              <a:buNone/>
              <a:defRPr/>
            </a:lvl6pPr>
            <a:lvl7pPr lvl="6">
              <a:spcBef>
                <a:spcPts val="2100"/>
              </a:spcBef>
              <a:spcAft>
                <a:spcPts val="0"/>
              </a:spcAft>
              <a:buSzPts val="1900"/>
              <a:buNone/>
              <a:defRPr/>
            </a:lvl7pPr>
            <a:lvl8pPr lvl="7">
              <a:spcBef>
                <a:spcPts val="2100"/>
              </a:spcBef>
              <a:spcAft>
                <a:spcPts val="0"/>
              </a:spcAft>
              <a:buSzPts val="1900"/>
              <a:buNone/>
              <a:defRPr/>
            </a:lvl8pPr>
            <a:lvl9pPr lvl="8">
              <a:spcBef>
                <a:spcPts val="2100"/>
              </a:spcBef>
              <a:spcAft>
                <a:spcPts val="2100"/>
              </a:spcAft>
              <a:buSzPts val="1900"/>
              <a:buNone/>
              <a:defRPr/>
            </a:lvl9pPr>
          </a:lstStyle>
          <a:p/>
        </p:txBody>
      </p:sp>
      <p:sp>
        <p:nvSpPr>
          <p:cNvPr id="12" name="Google Shape;12;p2"/>
          <p:cNvSpPr txBox="1"/>
          <p:nvPr>
            <p:ph type="title"/>
          </p:nvPr>
        </p:nvSpPr>
        <p:spPr>
          <a:xfrm>
            <a:off x="834600" y="2762700"/>
            <a:ext cx="9941700" cy="1332600"/>
          </a:xfrm>
          <a:prstGeom prst="rect">
            <a:avLst/>
          </a:prstGeom>
        </p:spPr>
        <p:txBody>
          <a:bodyPr spcFirstLastPara="1" wrap="square" lIns="121900" tIns="121900" rIns="121900" bIns="121900" anchor="ctr" anchorCtr="0">
            <a:noAutofit/>
          </a:bodyPr>
          <a:lstStyle>
            <a:lvl1pPr marL="0" marR="0" lvl="0" indent="0" rtl="0">
              <a:lnSpc>
                <a:spcPct val="80000"/>
              </a:lnSpc>
              <a:spcBef>
                <a:spcPts val="0"/>
              </a:spcBef>
              <a:spcAft>
                <a:spcPts val="0"/>
              </a:spcAft>
              <a:buClr>
                <a:schemeClr val="dk1"/>
              </a:buClr>
              <a:buSzPts val="9000"/>
              <a:buFont typeface="Aldrich"/>
              <a:buNone/>
              <a:defRPr sz="6500"/>
            </a:lvl1pPr>
            <a:lvl2pPr lvl="1"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cxnSp>
        <p:nvCxnSpPr>
          <p:cNvPr id="13" name="Google Shape;13;p2"/>
          <p:cNvCxnSpPr/>
          <p:nvPr/>
        </p:nvCxnSpPr>
        <p:spPr>
          <a:xfrm>
            <a:off x="492700" y="362700"/>
            <a:ext cx="0" cy="6132600"/>
          </a:xfrm>
          <a:prstGeom prst="straightConnector1">
            <a:avLst/>
          </a:prstGeom>
          <a:noFill/>
          <a:ln w="19050" cap="rnd" cmpd="sng">
            <a:solidFill>
              <a:schemeClr val="dk1"/>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010 Timeline">
  <p:cSld name="CUSTOM_14">
    <p:spTree>
      <p:nvGrpSpPr>
        <p:cNvPr id="64" name="Shape 64"/>
        <p:cNvGrpSpPr/>
        <p:nvPr/>
      </p:nvGrpSpPr>
      <p:grpSpPr>
        <a:xfrm>
          <a:off x="0" y="0"/>
          <a:ext cx="0" cy="0"/>
          <a:chOff x="0" y="0"/>
          <a:chExt cx="0" cy="0"/>
        </a:xfrm>
      </p:grpSpPr>
      <p:sp>
        <p:nvSpPr>
          <p:cNvPr id="65" name="Google Shape;65;p11"/>
          <p:cNvSpPr txBox="1"/>
          <p:nvPr>
            <p:ph type="subTitle" idx="1"/>
          </p:nvPr>
        </p:nvSpPr>
        <p:spPr>
          <a:xfrm>
            <a:off x="415600" y="2580825"/>
            <a:ext cx="1997700" cy="6069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2200"/>
              <a:buNone/>
              <a:defRPr sz="3000" b="0">
                <a:latin typeface="Calistoga"/>
                <a:ea typeface="Calistoga"/>
                <a:cs typeface="Calistoga"/>
                <a:sym typeface="Calistoga"/>
              </a:defRPr>
            </a:lvl1pPr>
            <a:lvl2pPr lvl="1" algn="ctr" rtl="0">
              <a:spcBef>
                <a:spcPts val="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p:txBody>
      </p:sp>
      <p:sp>
        <p:nvSpPr>
          <p:cNvPr id="66" name="Google Shape;66;p11"/>
          <p:cNvSpPr txBox="1"/>
          <p:nvPr>
            <p:ph type="subTitle" idx="2"/>
          </p:nvPr>
        </p:nvSpPr>
        <p:spPr>
          <a:xfrm>
            <a:off x="2775377" y="2580825"/>
            <a:ext cx="1997700" cy="6069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2200"/>
              <a:buNone/>
              <a:defRPr sz="3000" b="0">
                <a:latin typeface="Calistoga"/>
                <a:ea typeface="Calistoga"/>
                <a:cs typeface="Calistoga"/>
                <a:sym typeface="Calistoga"/>
              </a:defRPr>
            </a:lvl1pPr>
            <a:lvl2pPr lvl="1" algn="ctr" rtl="0">
              <a:spcBef>
                <a:spcPts val="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p:txBody>
      </p:sp>
      <p:sp>
        <p:nvSpPr>
          <p:cNvPr id="67" name="Google Shape;67;p11"/>
          <p:cNvSpPr txBox="1"/>
          <p:nvPr>
            <p:ph type="subTitle" idx="3"/>
          </p:nvPr>
        </p:nvSpPr>
        <p:spPr>
          <a:xfrm>
            <a:off x="5135153" y="2580825"/>
            <a:ext cx="1997700" cy="6069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2200"/>
              <a:buNone/>
              <a:defRPr sz="3000" b="0">
                <a:latin typeface="Calistoga"/>
                <a:ea typeface="Calistoga"/>
                <a:cs typeface="Calistoga"/>
                <a:sym typeface="Calistoga"/>
              </a:defRPr>
            </a:lvl1pPr>
            <a:lvl2pPr lvl="1" algn="ctr" rtl="0">
              <a:spcBef>
                <a:spcPts val="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p:txBody>
      </p:sp>
      <p:sp>
        <p:nvSpPr>
          <p:cNvPr id="68" name="Google Shape;68;p11"/>
          <p:cNvSpPr txBox="1"/>
          <p:nvPr>
            <p:ph type="subTitle" idx="4"/>
          </p:nvPr>
        </p:nvSpPr>
        <p:spPr>
          <a:xfrm>
            <a:off x="7494930" y="2580825"/>
            <a:ext cx="1997700" cy="6069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2200"/>
              <a:buNone/>
              <a:defRPr sz="3000" b="0">
                <a:latin typeface="Calistoga"/>
                <a:ea typeface="Calistoga"/>
                <a:cs typeface="Calistoga"/>
                <a:sym typeface="Calistoga"/>
              </a:defRPr>
            </a:lvl1pPr>
            <a:lvl2pPr lvl="1" algn="ctr" rtl="0">
              <a:spcBef>
                <a:spcPts val="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p:txBody>
      </p:sp>
      <p:sp>
        <p:nvSpPr>
          <p:cNvPr id="69" name="Google Shape;69;p11"/>
          <p:cNvSpPr txBox="1"/>
          <p:nvPr>
            <p:ph type="subTitle" idx="5"/>
          </p:nvPr>
        </p:nvSpPr>
        <p:spPr>
          <a:xfrm>
            <a:off x="9854707" y="2580825"/>
            <a:ext cx="1997700" cy="6069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2200"/>
              <a:buNone/>
              <a:defRPr sz="3000" b="0">
                <a:latin typeface="Calistoga"/>
                <a:ea typeface="Calistoga"/>
                <a:cs typeface="Calistoga"/>
                <a:sym typeface="Calistoga"/>
              </a:defRPr>
            </a:lvl1pPr>
            <a:lvl2pPr lvl="1" algn="ctr" rtl="0">
              <a:spcBef>
                <a:spcPts val="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p:txBody>
      </p:sp>
      <p:sp>
        <p:nvSpPr>
          <p:cNvPr id="70" name="Google Shape;70;p11"/>
          <p:cNvSpPr txBox="1"/>
          <p:nvPr>
            <p:ph type="title"/>
          </p:nvPr>
        </p:nvSpPr>
        <p:spPr>
          <a:xfrm>
            <a:off x="415600" y="821975"/>
            <a:ext cx="11436900" cy="763500"/>
          </a:xfrm>
          <a:prstGeom prst="rect">
            <a:avLst/>
          </a:prstGeom>
        </p:spPr>
        <p:txBody>
          <a:bodyPr spcFirstLastPara="1" wrap="square" lIns="121900" tIns="121900" rIns="121900" bIns="121900" anchor="ctr"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71" name="Google Shape;71;p11"/>
          <p:cNvSpPr txBox="1"/>
          <p:nvPr>
            <p:ph type="body" idx="6"/>
          </p:nvPr>
        </p:nvSpPr>
        <p:spPr>
          <a:xfrm>
            <a:off x="415600" y="3503450"/>
            <a:ext cx="1997700" cy="1656000"/>
          </a:xfrm>
          <a:prstGeom prst="rect">
            <a:avLst/>
          </a:prstGeom>
        </p:spPr>
        <p:txBody>
          <a:bodyPr spcFirstLastPara="1" wrap="square" lIns="121900" tIns="121900" rIns="121900" bIns="121900" anchor="t" anchorCtr="0">
            <a:noAutofit/>
          </a:bodyPr>
          <a:lstStyle>
            <a:lvl1pPr marL="457200" lvl="0" indent="-330200" algn="ctr">
              <a:spcBef>
                <a:spcPts val="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p:txBody>
      </p:sp>
      <p:sp>
        <p:nvSpPr>
          <p:cNvPr id="72" name="Google Shape;72;p11"/>
          <p:cNvSpPr txBox="1"/>
          <p:nvPr>
            <p:ph type="body" idx="7"/>
          </p:nvPr>
        </p:nvSpPr>
        <p:spPr>
          <a:xfrm>
            <a:off x="2775375" y="3503450"/>
            <a:ext cx="1997700" cy="1656000"/>
          </a:xfrm>
          <a:prstGeom prst="rect">
            <a:avLst/>
          </a:prstGeom>
        </p:spPr>
        <p:txBody>
          <a:bodyPr spcFirstLastPara="1" wrap="square" lIns="121900" tIns="121900" rIns="121900" bIns="121900" anchor="t" anchorCtr="0">
            <a:noAutofit/>
          </a:bodyPr>
          <a:lstStyle>
            <a:lvl1pPr marL="457200" lvl="0" indent="-330200" algn="ctr" rtl="0">
              <a:spcBef>
                <a:spcPts val="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p:txBody>
      </p:sp>
      <p:sp>
        <p:nvSpPr>
          <p:cNvPr id="73" name="Google Shape;73;p11"/>
          <p:cNvSpPr txBox="1"/>
          <p:nvPr>
            <p:ph type="body" idx="8"/>
          </p:nvPr>
        </p:nvSpPr>
        <p:spPr>
          <a:xfrm>
            <a:off x="5135150" y="3503450"/>
            <a:ext cx="1997700" cy="1656000"/>
          </a:xfrm>
          <a:prstGeom prst="rect">
            <a:avLst/>
          </a:prstGeom>
        </p:spPr>
        <p:txBody>
          <a:bodyPr spcFirstLastPara="1" wrap="square" lIns="121900" tIns="121900" rIns="121900" bIns="121900" anchor="t" anchorCtr="0">
            <a:noAutofit/>
          </a:bodyPr>
          <a:lstStyle>
            <a:lvl1pPr marL="457200" lvl="0" indent="-330200" algn="ctr" rtl="0">
              <a:spcBef>
                <a:spcPts val="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p:txBody>
      </p:sp>
      <p:sp>
        <p:nvSpPr>
          <p:cNvPr id="74" name="Google Shape;74;p11"/>
          <p:cNvSpPr txBox="1"/>
          <p:nvPr>
            <p:ph type="body" idx="9"/>
          </p:nvPr>
        </p:nvSpPr>
        <p:spPr>
          <a:xfrm>
            <a:off x="7494925" y="3503450"/>
            <a:ext cx="1997700" cy="1656000"/>
          </a:xfrm>
          <a:prstGeom prst="rect">
            <a:avLst/>
          </a:prstGeom>
        </p:spPr>
        <p:txBody>
          <a:bodyPr spcFirstLastPara="1" wrap="square" lIns="121900" tIns="121900" rIns="121900" bIns="121900" anchor="t" anchorCtr="0">
            <a:noAutofit/>
          </a:bodyPr>
          <a:lstStyle>
            <a:lvl1pPr marL="457200" lvl="0" indent="-330200" algn="ctr" rtl="0">
              <a:spcBef>
                <a:spcPts val="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p:txBody>
      </p:sp>
      <p:sp>
        <p:nvSpPr>
          <p:cNvPr id="75" name="Google Shape;75;p11"/>
          <p:cNvSpPr txBox="1"/>
          <p:nvPr>
            <p:ph type="body" idx="13"/>
          </p:nvPr>
        </p:nvSpPr>
        <p:spPr>
          <a:xfrm>
            <a:off x="9854700" y="3503450"/>
            <a:ext cx="1997700" cy="1656000"/>
          </a:xfrm>
          <a:prstGeom prst="rect">
            <a:avLst/>
          </a:prstGeom>
        </p:spPr>
        <p:txBody>
          <a:bodyPr spcFirstLastPara="1" wrap="square" lIns="121900" tIns="121900" rIns="121900" bIns="121900" anchor="t" anchorCtr="0">
            <a:noAutofit/>
          </a:bodyPr>
          <a:lstStyle>
            <a:lvl1pPr marL="457200" lvl="0" indent="-330200" algn="ctr" rtl="0">
              <a:spcBef>
                <a:spcPts val="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011 Title and text left">
  <p:cSld name="CUSTOM_15">
    <p:spTree>
      <p:nvGrpSpPr>
        <p:cNvPr id="76" name="Shape 76"/>
        <p:cNvGrpSpPr/>
        <p:nvPr/>
      </p:nvGrpSpPr>
      <p:grpSpPr>
        <a:xfrm>
          <a:off x="0" y="0"/>
          <a:ext cx="0" cy="0"/>
          <a:chOff x="0" y="0"/>
          <a:chExt cx="0" cy="0"/>
        </a:xfrm>
      </p:grpSpPr>
      <p:sp>
        <p:nvSpPr>
          <p:cNvPr id="77" name="Google Shape;77;p12"/>
          <p:cNvSpPr txBox="1"/>
          <p:nvPr>
            <p:ph type="title"/>
          </p:nvPr>
        </p:nvSpPr>
        <p:spPr>
          <a:xfrm>
            <a:off x="1528225" y="1981100"/>
            <a:ext cx="5219400" cy="1264200"/>
          </a:xfrm>
          <a:prstGeom prst="rect">
            <a:avLst/>
          </a:prstGeom>
        </p:spPr>
        <p:txBody>
          <a:bodyPr spcFirstLastPara="1" wrap="square" lIns="121900" tIns="121900" rIns="121900" bIns="121900" anchor="ctr" anchorCtr="0">
            <a:noAutofit/>
          </a:bodyPr>
          <a:lstStyle>
            <a:lvl1pPr marL="0" marR="0" lvl="0" indent="0" rtl="0">
              <a:lnSpc>
                <a:spcPct val="100000"/>
              </a:lnSpc>
              <a:spcBef>
                <a:spcPts val="0"/>
              </a:spcBef>
              <a:spcAft>
                <a:spcPts val="0"/>
              </a:spcAft>
              <a:buClr>
                <a:schemeClr val="dk1"/>
              </a:buClr>
              <a:buSzPts val="4000"/>
              <a:buFont typeface="Aldrich"/>
              <a:buNone/>
              <a:defRPr/>
            </a:lvl1pPr>
            <a:lvl2pPr lvl="1"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78" name="Google Shape;78;p12"/>
          <p:cNvSpPr txBox="1"/>
          <p:nvPr>
            <p:ph type="body" idx="1"/>
          </p:nvPr>
        </p:nvSpPr>
        <p:spPr>
          <a:xfrm>
            <a:off x="1528319" y="3438950"/>
            <a:ext cx="5219400" cy="17025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spcBef>
                <a:spcPts val="0"/>
              </a:spcBef>
              <a:spcAft>
                <a:spcPts val="0"/>
              </a:spcAft>
              <a:buSzPts val="1900"/>
              <a:buChar char="○"/>
              <a:defRPr/>
            </a:lvl2pPr>
            <a:lvl3pPr marL="1371600" lvl="2" indent="-349250" rtl="0">
              <a:spcBef>
                <a:spcPts val="2100"/>
              </a:spcBef>
              <a:spcAft>
                <a:spcPts val="0"/>
              </a:spcAft>
              <a:buSzPts val="1900"/>
              <a:buChar char="■"/>
              <a:defRPr/>
            </a:lvl3pPr>
            <a:lvl4pPr marL="1828800" lvl="3" indent="-349250" rtl="0">
              <a:spcBef>
                <a:spcPts val="2100"/>
              </a:spcBef>
              <a:spcAft>
                <a:spcPts val="0"/>
              </a:spcAft>
              <a:buSzPts val="1900"/>
              <a:buChar char="●"/>
              <a:defRPr/>
            </a:lvl4pPr>
            <a:lvl5pPr marL="2286000" lvl="4" indent="-349250" rtl="0">
              <a:spcBef>
                <a:spcPts val="2100"/>
              </a:spcBef>
              <a:spcAft>
                <a:spcPts val="0"/>
              </a:spcAft>
              <a:buSzPts val="1900"/>
              <a:buChar char="○"/>
              <a:defRPr/>
            </a:lvl5pPr>
            <a:lvl6pPr marL="2743200" lvl="5" indent="-349250" rtl="0">
              <a:spcBef>
                <a:spcPts val="2100"/>
              </a:spcBef>
              <a:spcAft>
                <a:spcPts val="0"/>
              </a:spcAft>
              <a:buSzPts val="1900"/>
              <a:buChar char="■"/>
              <a:defRPr/>
            </a:lvl6pPr>
            <a:lvl7pPr marL="3200400" lvl="6" indent="-349250" rtl="0">
              <a:spcBef>
                <a:spcPts val="2100"/>
              </a:spcBef>
              <a:spcAft>
                <a:spcPts val="0"/>
              </a:spcAft>
              <a:buSzPts val="1900"/>
              <a:buChar char="●"/>
              <a:defRPr/>
            </a:lvl7pPr>
            <a:lvl8pPr marL="3657600" lvl="7" indent="-349250" rtl="0">
              <a:spcBef>
                <a:spcPts val="2100"/>
              </a:spcBef>
              <a:spcAft>
                <a:spcPts val="0"/>
              </a:spcAft>
              <a:buSzPts val="1900"/>
              <a:buChar char="○"/>
              <a:defRPr/>
            </a:lvl8pPr>
            <a:lvl9pPr marL="4114800" lvl="8" indent="-349250" rtl="0">
              <a:spcBef>
                <a:spcPts val="2100"/>
              </a:spcBef>
              <a:spcAft>
                <a:spcPts val="2100"/>
              </a:spcAft>
              <a:buSzPts val="1900"/>
              <a:buChar char="■"/>
              <a:defRPr/>
            </a:lvl9pPr>
          </a:lstStyle>
          <a:p/>
        </p:txBody>
      </p:sp>
      <p:cxnSp>
        <p:nvCxnSpPr>
          <p:cNvPr id="79" name="Google Shape;79;p12"/>
          <p:cNvCxnSpPr/>
          <p:nvPr/>
        </p:nvCxnSpPr>
        <p:spPr>
          <a:xfrm>
            <a:off x="492700" y="362700"/>
            <a:ext cx="0" cy="6132600"/>
          </a:xfrm>
          <a:prstGeom prst="straightConnector1">
            <a:avLst/>
          </a:prstGeom>
          <a:noFill/>
          <a:ln w="19050" cap="rnd" cmpd="sng">
            <a:solidFill>
              <a:schemeClr val="dk1"/>
            </a:solidFill>
            <a:prstDash val="solid"/>
            <a:round/>
            <a:headEnd type="none" w="med" len="med"/>
            <a:tailEnd type="none" w="med" len="med"/>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012 Title and text right">
  <p:cSld name="CUSTOM_16">
    <p:spTree>
      <p:nvGrpSpPr>
        <p:cNvPr id="80" name="Shape 80"/>
        <p:cNvGrpSpPr/>
        <p:nvPr/>
      </p:nvGrpSpPr>
      <p:grpSpPr>
        <a:xfrm>
          <a:off x="0" y="0"/>
          <a:ext cx="0" cy="0"/>
          <a:chOff x="0" y="0"/>
          <a:chExt cx="0" cy="0"/>
        </a:xfrm>
      </p:grpSpPr>
      <p:sp>
        <p:nvSpPr>
          <p:cNvPr id="81" name="Google Shape;81;p13"/>
          <p:cNvSpPr txBox="1"/>
          <p:nvPr>
            <p:ph type="title"/>
          </p:nvPr>
        </p:nvSpPr>
        <p:spPr>
          <a:xfrm>
            <a:off x="5376199" y="2122000"/>
            <a:ext cx="5061300" cy="1242900"/>
          </a:xfrm>
          <a:prstGeom prst="rect">
            <a:avLst/>
          </a:prstGeom>
        </p:spPr>
        <p:txBody>
          <a:bodyPr spcFirstLastPara="1" wrap="square" lIns="121900" tIns="121900" rIns="121900" bIns="121900" anchor="ctr"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82" name="Google Shape;82;p13"/>
          <p:cNvSpPr txBox="1"/>
          <p:nvPr>
            <p:ph type="body" idx="1"/>
          </p:nvPr>
        </p:nvSpPr>
        <p:spPr>
          <a:xfrm>
            <a:off x="5376290" y="3503650"/>
            <a:ext cx="5061300" cy="1702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p:txBody>
      </p:sp>
      <p:cxnSp>
        <p:nvCxnSpPr>
          <p:cNvPr id="83" name="Google Shape;83;p13"/>
          <p:cNvCxnSpPr/>
          <p:nvPr/>
        </p:nvCxnSpPr>
        <p:spPr>
          <a:xfrm>
            <a:off x="492700" y="362700"/>
            <a:ext cx="0" cy="6132600"/>
          </a:xfrm>
          <a:prstGeom prst="straightConnector1">
            <a:avLst/>
          </a:prstGeom>
          <a:noFill/>
          <a:ln w="19050" cap="rnd" cmpd="sng">
            <a:solidFill>
              <a:schemeClr val="dk1"/>
            </a:solidFill>
            <a:prstDash val="solid"/>
            <a:round/>
            <a:headEnd type="none" w="med" len="med"/>
            <a:tailEnd type="none"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013 Just title">
  <p:cSld name="CUSTOM_22">
    <p:spTree>
      <p:nvGrpSpPr>
        <p:cNvPr id="84" name="Shape 84"/>
        <p:cNvGrpSpPr/>
        <p:nvPr/>
      </p:nvGrpSpPr>
      <p:grpSpPr>
        <a:xfrm>
          <a:off x="0" y="0"/>
          <a:ext cx="0" cy="0"/>
          <a:chOff x="0" y="0"/>
          <a:chExt cx="0" cy="0"/>
        </a:xfrm>
      </p:grpSpPr>
      <p:sp>
        <p:nvSpPr>
          <p:cNvPr id="85" name="Google Shape;85;p14"/>
          <p:cNvSpPr txBox="1"/>
          <p:nvPr>
            <p:ph type="title"/>
          </p:nvPr>
        </p:nvSpPr>
        <p:spPr>
          <a:xfrm>
            <a:off x="415650" y="421101"/>
            <a:ext cx="11360700" cy="9918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5000"/>
              <a:buNone/>
              <a:defRPr sz="5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014 Certificate">
  <p:cSld name="CUSTOM_23">
    <p:spTree>
      <p:nvGrpSpPr>
        <p:cNvPr id="86" name="Shape 86"/>
        <p:cNvGrpSpPr/>
        <p:nvPr/>
      </p:nvGrpSpPr>
      <p:grpSpPr>
        <a:xfrm>
          <a:off x="0" y="0"/>
          <a:ext cx="0" cy="0"/>
          <a:chOff x="0" y="0"/>
          <a:chExt cx="0" cy="0"/>
        </a:xfrm>
      </p:grpSpPr>
      <p:sp>
        <p:nvSpPr>
          <p:cNvPr id="87" name="Google Shape;87;p15"/>
          <p:cNvSpPr txBox="1"/>
          <p:nvPr>
            <p:ph type="title"/>
          </p:nvPr>
        </p:nvSpPr>
        <p:spPr>
          <a:xfrm>
            <a:off x="415650" y="712714"/>
            <a:ext cx="11360700" cy="9774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8000"/>
              <a:buNone/>
              <a:defRPr sz="6500"/>
            </a:lvl1pPr>
            <a:lvl2pPr lvl="1" algn="ctr" rtl="0">
              <a:spcBef>
                <a:spcPts val="0"/>
              </a:spcBef>
              <a:spcAft>
                <a:spcPts val="0"/>
              </a:spcAft>
              <a:buSzPts val="8000"/>
              <a:buNone/>
              <a:defRPr sz="8000"/>
            </a:lvl2pPr>
            <a:lvl3pPr lvl="2" algn="ctr" rtl="0">
              <a:spcBef>
                <a:spcPts val="0"/>
              </a:spcBef>
              <a:spcAft>
                <a:spcPts val="0"/>
              </a:spcAft>
              <a:buSzPts val="8000"/>
              <a:buNone/>
              <a:defRPr sz="8000"/>
            </a:lvl3pPr>
            <a:lvl4pPr lvl="3" algn="ctr" rtl="0">
              <a:spcBef>
                <a:spcPts val="0"/>
              </a:spcBef>
              <a:spcAft>
                <a:spcPts val="0"/>
              </a:spcAft>
              <a:buSzPts val="8000"/>
              <a:buNone/>
              <a:defRPr sz="8000"/>
            </a:lvl4pPr>
            <a:lvl5pPr lvl="4" algn="ctr" rtl="0">
              <a:spcBef>
                <a:spcPts val="0"/>
              </a:spcBef>
              <a:spcAft>
                <a:spcPts val="0"/>
              </a:spcAft>
              <a:buSzPts val="8000"/>
              <a:buNone/>
              <a:defRPr sz="8000"/>
            </a:lvl5pPr>
            <a:lvl6pPr lvl="5" algn="ctr" rtl="0">
              <a:spcBef>
                <a:spcPts val="0"/>
              </a:spcBef>
              <a:spcAft>
                <a:spcPts val="0"/>
              </a:spcAft>
              <a:buSzPts val="8000"/>
              <a:buNone/>
              <a:defRPr sz="8000"/>
            </a:lvl6pPr>
            <a:lvl7pPr lvl="6" algn="ctr" rtl="0">
              <a:spcBef>
                <a:spcPts val="0"/>
              </a:spcBef>
              <a:spcAft>
                <a:spcPts val="0"/>
              </a:spcAft>
              <a:buSzPts val="8000"/>
              <a:buNone/>
              <a:defRPr sz="8000"/>
            </a:lvl7pPr>
            <a:lvl8pPr lvl="7" algn="ctr" rtl="0">
              <a:spcBef>
                <a:spcPts val="0"/>
              </a:spcBef>
              <a:spcAft>
                <a:spcPts val="0"/>
              </a:spcAft>
              <a:buSzPts val="8000"/>
              <a:buNone/>
              <a:defRPr sz="8000"/>
            </a:lvl8pPr>
            <a:lvl9pPr lvl="8" algn="ctr" rtl="0">
              <a:spcBef>
                <a:spcPts val="0"/>
              </a:spcBef>
              <a:spcAft>
                <a:spcPts val="0"/>
              </a:spcAft>
              <a:buSzPts val="8000"/>
              <a:buNone/>
              <a:defRPr sz="8000"/>
            </a:lvl9pPr>
          </a:lstStyle>
          <a:p/>
        </p:txBody>
      </p:sp>
      <p:sp>
        <p:nvSpPr>
          <p:cNvPr id="88" name="Google Shape;88;p15"/>
          <p:cNvSpPr txBox="1"/>
          <p:nvPr>
            <p:ph type="subTitle" idx="1"/>
          </p:nvPr>
        </p:nvSpPr>
        <p:spPr>
          <a:xfrm>
            <a:off x="2187000" y="2682871"/>
            <a:ext cx="7818000" cy="635100"/>
          </a:xfrm>
          <a:prstGeom prst="rect">
            <a:avLst/>
          </a:prstGeom>
        </p:spPr>
        <p:txBody>
          <a:bodyPr spcFirstLastPara="1" wrap="square" lIns="121900" tIns="121900" rIns="121900" bIns="121900" anchor="ctr" anchorCtr="0">
            <a:noAutofit/>
          </a:bodyPr>
          <a:lstStyle>
            <a:lvl1pPr lvl="0" algn="ctr">
              <a:spcBef>
                <a:spcPts val="0"/>
              </a:spcBef>
              <a:spcAft>
                <a:spcPts val="0"/>
              </a:spcAft>
              <a:buSzPts val="6000"/>
              <a:buNone/>
              <a:defRPr sz="5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cxnSp>
        <p:nvCxnSpPr>
          <p:cNvPr id="89" name="Google Shape;89;p15"/>
          <p:cNvCxnSpPr/>
          <p:nvPr/>
        </p:nvCxnSpPr>
        <p:spPr>
          <a:xfrm>
            <a:off x="1783800" y="3262113"/>
            <a:ext cx="8624400" cy="0"/>
          </a:xfrm>
          <a:prstGeom prst="straightConnector1">
            <a:avLst/>
          </a:prstGeom>
          <a:noFill/>
          <a:ln w="9525" cap="flat" cmpd="sng">
            <a:solidFill>
              <a:schemeClr val="dk2"/>
            </a:solidFill>
            <a:prstDash val="solid"/>
            <a:round/>
            <a:headEnd type="none" w="med" len="med"/>
            <a:tailEnd type="none" w="med" len="med"/>
          </a:ln>
        </p:spPr>
      </p:cxnSp>
      <p:sp>
        <p:nvSpPr>
          <p:cNvPr id="90" name="Google Shape;90;p15"/>
          <p:cNvSpPr txBox="1"/>
          <p:nvPr>
            <p:ph type="subTitle" idx="2"/>
          </p:nvPr>
        </p:nvSpPr>
        <p:spPr>
          <a:xfrm>
            <a:off x="3914250" y="3585963"/>
            <a:ext cx="4363500" cy="298200"/>
          </a:xfrm>
          <a:prstGeom prst="rect">
            <a:avLst/>
          </a:prstGeom>
        </p:spPr>
        <p:txBody>
          <a:bodyPr spcFirstLastPara="1" wrap="square" lIns="121900" tIns="121900" rIns="121900" bIns="121900" anchor="ctr" anchorCtr="0">
            <a:noAutofit/>
          </a:bodyPr>
          <a:lstStyle>
            <a:lvl1pPr lvl="0" algn="ctr">
              <a:spcBef>
                <a:spcPts val="0"/>
              </a:spcBef>
              <a:spcAft>
                <a:spcPts val="0"/>
              </a:spcAft>
              <a:buSzPts val="1900"/>
              <a:buNone/>
              <a:defRPr/>
            </a:lvl1pPr>
            <a:lvl2pPr lvl="1">
              <a:spcBef>
                <a:spcPts val="0"/>
              </a:spcBef>
              <a:spcAft>
                <a:spcPts val="0"/>
              </a:spcAft>
              <a:buSzPts val="1900"/>
              <a:buNone/>
              <a:defRPr/>
            </a:lvl2pPr>
            <a:lvl3pPr lvl="2">
              <a:spcBef>
                <a:spcPts val="2100"/>
              </a:spcBef>
              <a:spcAft>
                <a:spcPts val="0"/>
              </a:spcAft>
              <a:buSzPts val="1900"/>
              <a:buNone/>
              <a:defRPr/>
            </a:lvl3pPr>
            <a:lvl4pPr lvl="3">
              <a:spcBef>
                <a:spcPts val="2100"/>
              </a:spcBef>
              <a:spcAft>
                <a:spcPts val="0"/>
              </a:spcAft>
              <a:buSzPts val="1900"/>
              <a:buNone/>
              <a:defRPr/>
            </a:lvl4pPr>
            <a:lvl5pPr lvl="4">
              <a:spcBef>
                <a:spcPts val="2100"/>
              </a:spcBef>
              <a:spcAft>
                <a:spcPts val="0"/>
              </a:spcAft>
              <a:buSzPts val="1900"/>
              <a:buNone/>
              <a:defRPr/>
            </a:lvl5pPr>
            <a:lvl6pPr lvl="5">
              <a:spcBef>
                <a:spcPts val="2100"/>
              </a:spcBef>
              <a:spcAft>
                <a:spcPts val="0"/>
              </a:spcAft>
              <a:buSzPts val="1900"/>
              <a:buNone/>
              <a:defRPr/>
            </a:lvl6pPr>
            <a:lvl7pPr lvl="6">
              <a:spcBef>
                <a:spcPts val="2100"/>
              </a:spcBef>
              <a:spcAft>
                <a:spcPts val="0"/>
              </a:spcAft>
              <a:buSzPts val="1900"/>
              <a:buNone/>
              <a:defRPr/>
            </a:lvl7pPr>
            <a:lvl8pPr lvl="7">
              <a:spcBef>
                <a:spcPts val="2100"/>
              </a:spcBef>
              <a:spcAft>
                <a:spcPts val="0"/>
              </a:spcAft>
              <a:buSzPts val="1900"/>
              <a:buNone/>
              <a:defRPr/>
            </a:lvl8pPr>
            <a:lvl9pPr lvl="8">
              <a:spcBef>
                <a:spcPts val="2100"/>
              </a:spcBef>
              <a:spcAft>
                <a:spcPts val="2100"/>
              </a:spcAft>
              <a:buSzPts val="1900"/>
              <a:buNone/>
              <a:defRPr/>
            </a:lvl9pPr>
          </a:lstStyle>
          <a:p/>
        </p:txBody>
      </p:sp>
      <p:sp>
        <p:nvSpPr>
          <p:cNvPr id="91" name="Google Shape;91;p15"/>
          <p:cNvSpPr txBox="1"/>
          <p:nvPr>
            <p:ph type="title" idx="3"/>
          </p:nvPr>
        </p:nvSpPr>
        <p:spPr>
          <a:xfrm>
            <a:off x="415650" y="3932264"/>
            <a:ext cx="11360700" cy="9774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4000"/>
              <a:buNone/>
              <a:defRPr/>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p:txBody>
      </p:sp>
      <p:sp>
        <p:nvSpPr>
          <p:cNvPr id="92" name="Google Shape;92;p15"/>
          <p:cNvSpPr txBox="1"/>
          <p:nvPr>
            <p:ph type="subTitle" idx="4"/>
          </p:nvPr>
        </p:nvSpPr>
        <p:spPr>
          <a:xfrm>
            <a:off x="3914250" y="4957563"/>
            <a:ext cx="4363500" cy="2982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1900"/>
              <a:buNone/>
              <a:defRPr i="1"/>
            </a:lvl1pPr>
            <a:lvl2pPr lvl="1" rtl="0">
              <a:spcBef>
                <a:spcPts val="0"/>
              </a:spcBef>
              <a:spcAft>
                <a:spcPts val="0"/>
              </a:spcAft>
              <a:buSzPts val="1900"/>
              <a:buNone/>
              <a:defRPr/>
            </a:lvl2pPr>
            <a:lvl3pPr lvl="2" rtl="0">
              <a:spcBef>
                <a:spcPts val="2100"/>
              </a:spcBef>
              <a:spcAft>
                <a:spcPts val="0"/>
              </a:spcAft>
              <a:buSzPts val="1900"/>
              <a:buNone/>
              <a:defRPr/>
            </a:lvl3pPr>
            <a:lvl4pPr lvl="3" rtl="0">
              <a:spcBef>
                <a:spcPts val="2100"/>
              </a:spcBef>
              <a:spcAft>
                <a:spcPts val="0"/>
              </a:spcAft>
              <a:buSzPts val="1900"/>
              <a:buNone/>
              <a:defRPr/>
            </a:lvl4pPr>
            <a:lvl5pPr lvl="4" rtl="0">
              <a:spcBef>
                <a:spcPts val="2100"/>
              </a:spcBef>
              <a:spcAft>
                <a:spcPts val="0"/>
              </a:spcAft>
              <a:buSzPts val="1900"/>
              <a:buNone/>
              <a:defRPr/>
            </a:lvl5pPr>
            <a:lvl6pPr lvl="5" rtl="0">
              <a:spcBef>
                <a:spcPts val="2100"/>
              </a:spcBef>
              <a:spcAft>
                <a:spcPts val="0"/>
              </a:spcAft>
              <a:buSzPts val="1900"/>
              <a:buNone/>
              <a:defRPr/>
            </a:lvl6pPr>
            <a:lvl7pPr lvl="6" rtl="0">
              <a:spcBef>
                <a:spcPts val="2100"/>
              </a:spcBef>
              <a:spcAft>
                <a:spcPts val="0"/>
              </a:spcAft>
              <a:buSzPts val="1900"/>
              <a:buNone/>
              <a:defRPr/>
            </a:lvl7pPr>
            <a:lvl8pPr lvl="7" rtl="0">
              <a:spcBef>
                <a:spcPts val="2100"/>
              </a:spcBef>
              <a:spcAft>
                <a:spcPts val="0"/>
              </a:spcAft>
              <a:buSzPts val="1900"/>
              <a:buNone/>
              <a:defRPr/>
            </a:lvl8pPr>
            <a:lvl9pPr lvl="8" rtl="0">
              <a:spcBef>
                <a:spcPts val="2100"/>
              </a:spcBef>
              <a:spcAft>
                <a:spcPts val="2100"/>
              </a:spcAft>
              <a:buSzPts val="1900"/>
              <a:buNone/>
              <a:defRPr/>
            </a:lvl9pPr>
          </a:lstStyle>
          <a:p/>
        </p:txBody>
      </p:sp>
      <p:grpSp>
        <p:nvGrpSpPr>
          <p:cNvPr id="93" name="Google Shape;93;p15"/>
          <p:cNvGrpSpPr/>
          <p:nvPr/>
        </p:nvGrpSpPr>
        <p:grpSpPr>
          <a:xfrm>
            <a:off x="996863" y="5847088"/>
            <a:ext cx="10198275" cy="0"/>
            <a:chOff x="1007625" y="5986750"/>
            <a:chExt cx="10198275" cy="0"/>
          </a:xfrm>
        </p:grpSpPr>
        <p:cxnSp>
          <p:nvCxnSpPr>
            <p:cNvPr id="94" name="Google Shape;94;p15"/>
            <p:cNvCxnSpPr/>
            <p:nvPr/>
          </p:nvCxnSpPr>
          <p:spPr>
            <a:xfrm>
              <a:off x="1007625" y="5986750"/>
              <a:ext cx="2986500" cy="0"/>
            </a:xfrm>
            <a:prstGeom prst="straightConnector1">
              <a:avLst/>
            </a:prstGeom>
            <a:noFill/>
            <a:ln w="9525" cap="flat" cmpd="sng">
              <a:solidFill>
                <a:srgbClr val="434343"/>
              </a:solidFill>
              <a:prstDash val="solid"/>
              <a:round/>
              <a:headEnd type="none" w="med" len="med"/>
              <a:tailEnd type="none" w="med" len="med"/>
            </a:ln>
          </p:spPr>
        </p:cxnSp>
        <p:cxnSp>
          <p:nvCxnSpPr>
            <p:cNvPr id="95" name="Google Shape;95;p15"/>
            <p:cNvCxnSpPr/>
            <p:nvPr/>
          </p:nvCxnSpPr>
          <p:spPr>
            <a:xfrm>
              <a:off x="8219400" y="5986750"/>
              <a:ext cx="2986500" cy="0"/>
            </a:xfrm>
            <a:prstGeom prst="straightConnector1">
              <a:avLst/>
            </a:prstGeom>
            <a:noFill/>
            <a:ln w="9525" cap="flat" cmpd="sng">
              <a:solidFill>
                <a:srgbClr val="434343"/>
              </a:solidFill>
              <a:prstDash val="solid"/>
              <a:round/>
              <a:headEnd type="none" w="med" len="med"/>
              <a:tailEnd type="none" w="med" len="med"/>
            </a:ln>
          </p:spPr>
        </p:cxnSp>
      </p:grpSp>
      <p:sp>
        <p:nvSpPr>
          <p:cNvPr id="96" name="Google Shape;96;p15"/>
          <p:cNvSpPr txBox="1"/>
          <p:nvPr>
            <p:ph type="subTitle" idx="5"/>
          </p:nvPr>
        </p:nvSpPr>
        <p:spPr>
          <a:xfrm>
            <a:off x="996875" y="5847088"/>
            <a:ext cx="2981100" cy="2982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1900"/>
              <a:buNone/>
              <a:defRPr sz="1600" i="1"/>
            </a:lvl1pPr>
            <a:lvl2pPr lvl="1" rtl="0">
              <a:spcBef>
                <a:spcPts val="0"/>
              </a:spcBef>
              <a:spcAft>
                <a:spcPts val="0"/>
              </a:spcAft>
              <a:buSzPts val="1900"/>
              <a:buNone/>
              <a:defRPr i="1"/>
            </a:lvl2pPr>
            <a:lvl3pPr lvl="2" rtl="0">
              <a:spcBef>
                <a:spcPts val="2100"/>
              </a:spcBef>
              <a:spcAft>
                <a:spcPts val="0"/>
              </a:spcAft>
              <a:buSzPts val="1900"/>
              <a:buNone/>
              <a:defRPr i="1"/>
            </a:lvl3pPr>
            <a:lvl4pPr lvl="3" rtl="0">
              <a:spcBef>
                <a:spcPts val="2100"/>
              </a:spcBef>
              <a:spcAft>
                <a:spcPts val="0"/>
              </a:spcAft>
              <a:buSzPts val="1900"/>
              <a:buNone/>
              <a:defRPr i="1"/>
            </a:lvl4pPr>
            <a:lvl5pPr lvl="4" rtl="0">
              <a:spcBef>
                <a:spcPts val="2100"/>
              </a:spcBef>
              <a:spcAft>
                <a:spcPts val="0"/>
              </a:spcAft>
              <a:buSzPts val="1900"/>
              <a:buNone/>
              <a:defRPr i="1"/>
            </a:lvl5pPr>
            <a:lvl6pPr lvl="5" rtl="0">
              <a:spcBef>
                <a:spcPts val="2100"/>
              </a:spcBef>
              <a:spcAft>
                <a:spcPts val="0"/>
              </a:spcAft>
              <a:buSzPts val="1900"/>
              <a:buNone/>
              <a:defRPr i="1"/>
            </a:lvl6pPr>
            <a:lvl7pPr lvl="6" rtl="0">
              <a:spcBef>
                <a:spcPts val="2100"/>
              </a:spcBef>
              <a:spcAft>
                <a:spcPts val="0"/>
              </a:spcAft>
              <a:buSzPts val="1900"/>
              <a:buNone/>
              <a:defRPr i="1"/>
            </a:lvl7pPr>
            <a:lvl8pPr lvl="7" rtl="0">
              <a:spcBef>
                <a:spcPts val="2100"/>
              </a:spcBef>
              <a:spcAft>
                <a:spcPts val="0"/>
              </a:spcAft>
              <a:buSzPts val="1900"/>
              <a:buNone/>
              <a:defRPr i="1"/>
            </a:lvl8pPr>
            <a:lvl9pPr lvl="8" rtl="0">
              <a:spcBef>
                <a:spcPts val="2100"/>
              </a:spcBef>
              <a:spcAft>
                <a:spcPts val="2100"/>
              </a:spcAft>
              <a:buSzPts val="1900"/>
              <a:buNone/>
              <a:defRPr i="1"/>
            </a:lvl9pPr>
          </a:lstStyle>
          <a:p/>
        </p:txBody>
      </p:sp>
      <p:sp>
        <p:nvSpPr>
          <p:cNvPr id="97" name="Google Shape;97;p15"/>
          <p:cNvSpPr txBox="1"/>
          <p:nvPr>
            <p:ph type="subTitle" idx="6"/>
          </p:nvPr>
        </p:nvSpPr>
        <p:spPr>
          <a:xfrm>
            <a:off x="8214050" y="5847088"/>
            <a:ext cx="2981100" cy="2982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1900"/>
              <a:buNone/>
              <a:defRPr sz="1600" i="1"/>
            </a:lvl1pPr>
            <a:lvl2pPr lvl="1" rtl="0">
              <a:spcBef>
                <a:spcPts val="0"/>
              </a:spcBef>
              <a:spcAft>
                <a:spcPts val="0"/>
              </a:spcAft>
              <a:buSzPts val="1900"/>
              <a:buNone/>
              <a:defRPr i="1"/>
            </a:lvl2pPr>
            <a:lvl3pPr lvl="2" rtl="0">
              <a:spcBef>
                <a:spcPts val="2100"/>
              </a:spcBef>
              <a:spcAft>
                <a:spcPts val="0"/>
              </a:spcAft>
              <a:buSzPts val="1900"/>
              <a:buNone/>
              <a:defRPr i="1"/>
            </a:lvl3pPr>
            <a:lvl4pPr lvl="3" rtl="0">
              <a:spcBef>
                <a:spcPts val="2100"/>
              </a:spcBef>
              <a:spcAft>
                <a:spcPts val="0"/>
              </a:spcAft>
              <a:buSzPts val="1900"/>
              <a:buNone/>
              <a:defRPr i="1"/>
            </a:lvl4pPr>
            <a:lvl5pPr lvl="4" rtl="0">
              <a:spcBef>
                <a:spcPts val="2100"/>
              </a:spcBef>
              <a:spcAft>
                <a:spcPts val="0"/>
              </a:spcAft>
              <a:buSzPts val="1900"/>
              <a:buNone/>
              <a:defRPr i="1"/>
            </a:lvl5pPr>
            <a:lvl6pPr lvl="5" rtl="0">
              <a:spcBef>
                <a:spcPts val="2100"/>
              </a:spcBef>
              <a:spcAft>
                <a:spcPts val="0"/>
              </a:spcAft>
              <a:buSzPts val="1900"/>
              <a:buNone/>
              <a:defRPr i="1"/>
            </a:lvl6pPr>
            <a:lvl7pPr lvl="6" rtl="0">
              <a:spcBef>
                <a:spcPts val="2100"/>
              </a:spcBef>
              <a:spcAft>
                <a:spcPts val="0"/>
              </a:spcAft>
              <a:buSzPts val="1900"/>
              <a:buNone/>
              <a:defRPr i="1"/>
            </a:lvl7pPr>
            <a:lvl8pPr lvl="7" rtl="0">
              <a:spcBef>
                <a:spcPts val="2100"/>
              </a:spcBef>
              <a:spcAft>
                <a:spcPts val="0"/>
              </a:spcAft>
              <a:buSzPts val="1900"/>
              <a:buNone/>
              <a:defRPr i="1"/>
            </a:lvl8pPr>
            <a:lvl9pPr lvl="8" rtl="0">
              <a:spcBef>
                <a:spcPts val="2100"/>
              </a:spcBef>
              <a:spcAft>
                <a:spcPts val="2100"/>
              </a:spcAft>
              <a:buSzPts val="1900"/>
              <a:buNone/>
              <a:defRPr i="1"/>
            </a:lvl9pPr>
          </a:lstStyle>
          <a:p/>
        </p:txBody>
      </p:sp>
      <p:sp>
        <p:nvSpPr>
          <p:cNvPr id="98" name="Google Shape;98;p15"/>
          <p:cNvSpPr txBox="1"/>
          <p:nvPr>
            <p:ph type="subTitle" idx="7"/>
          </p:nvPr>
        </p:nvSpPr>
        <p:spPr>
          <a:xfrm>
            <a:off x="996875" y="5548888"/>
            <a:ext cx="2981100" cy="2982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1900"/>
              <a:buNone/>
              <a:defRPr i="1"/>
            </a:lvl1pPr>
            <a:lvl2pPr lvl="1" rtl="0">
              <a:spcBef>
                <a:spcPts val="0"/>
              </a:spcBef>
              <a:spcAft>
                <a:spcPts val="0"/>
              </a:spcAft>
              <a:buSzPts val="1900"/>
              <a:buNone/>
              <a:defRPr i="1"/>
            </a:lvl2pPr>
            <a:lvl3pPr lvl="2" rtl="0">
              <a:spcBef>
                <a:spcPts val="2100"/>
              </a:spcBef>
              <a:spcAft>
                <a:spcPts val="0"/>
              </a:spcAft>
              <a:buSzPts val="1900"/>
              <a:buNone/>
              <a:defRPr i="1"/>
            </a:lvl3pPr>
            <a:lvl4pPr lvl="3" rtl="0">
              <a:spcBef>
                <a:spcPts val="2100"/>
              </a:spcBef>
              <a:spcAft>
                <a:spcPts val="0"/>
              </a:spcAft>
              <a:buSzPts val="1900"/>
              <a:buNone/>
              <a:defRPr i="1"/>
            </a:lvl4pPr>
            <a:lvl5pPr lvl="4" rtl="0">
              <a:spcBef>
                <a:spcPts val="2100"/>
              </a:spcBef>
              <a:spcAft>
                <a:spcPts val="0"/>
              </a:spcAft>
              <a:buSzPts val="1900"/>
              <a:buNone/>
              <a:defRPr i="1"/>
            </a:lvl5pPr>
            <a:lvl6pPr lvl="5" rtl="0">
              <a:spcBef>
                <a:spcPts val="2100"/>
              </a:spcBef>
              <a:spcAft>
                <a:spcPts val="0"/>
              </a:spcAft>
              <a:buSzPts val="1900"/>
              <a:buNone/>
              <a:defRPr i="1"/>
            </a:lvl6pPr>
            <a:lvl7pPr lvl="6" rtl="0">
              <a:spcBef>
                <a:spcPts val="2100"/>
              </a:spcBef>
              <a:spcAft>
                <a:spcPts val="0"/>
              </a:spcAft>
              <a:buSzPts val="1900"/>
              <a:buNone/>
              <a:defRPr i="1"/>
            </a:lvl7pPr>
            <a:lvl8pPr lvl="7" rtl="0">
              <a:spcBef>
                <a:spcPts val="2100"/>
              </a:spcBef>
              <a:spcAft>
                <a:spcPts val="0"/>
              </a:spcAft>
              <a:buSzPts val="1900"/>
              <a:buNone/>
              <a:defRPr i="1"/>
            </a:lvl8pPr>
            <a:lvl9pPr lvl="8" rtl="0">
              <a:spcBef>
                <a:spcPts val="2100"/>
              </a:spcBef>
              <a:spcAft>
                <a:spcPts val="2100"/>
              </a:spcAft>
              <a:buSzPts val="1900"/>
              <a:buNone/>
              <a:defRPr i="1"/>
            </a:lvl9pPr>
          </a:lstStyle>
          <a:p/>
        </p:txBody>
      </p:sp>
      <p:sp>
        <p:nvSpPr>
          <p:cNvPr id="99" name="Google Shape;99;p15"/>
          <p:cNvSpPr txBox="1"/>
          <p:nvPr>
            <p:ph type="subTitle" idx="8"/>
          </p:nvPr>
        </p:nvSpPr>
        <p:spPr>
          <a:xfrm>
            <a:off x="8214050" y="5548888"/>
            <a:ext cx="2981100" cy="2982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1900"/>
              <a:buNone/>
              <a:defRPr i="1"/>
            </a:lvl1pPr>
            <a:lvl2pPr lvl="1" rtl="0">
              <a:spcBef>
                <a:spcPts val="0"/>
              </a:spcBef>
              <a:spcAft>
                <a:spcPts val="0"/>
              </a:spcAft>
              <a:buSzPts val="1900"/>
              <a:buNone/>
              <a:defRPr i="1"/>
            </a:lvl2pPr>
            <a:lvl3pPr lvl="2" rtl="0">
              <a:spcBef>
                <a:spcPts val="2100"/>
              </a:spcBef>
              <a:spcAft>
                <a:spcPts val="0"/>
              </a:spcAft>
              <a:buSzPts val="1900"/>
              <a:buNone/>
              <a:defRPr i="1"/>
            </a:lvl3pPr>
            <a:lvl4pPr lvl="3" rtl="0">
              <a:spcBef>
                <a:spcPts val="2100"/>
              </a:spcBef>
              <a:spcAft>
                <a:spcPts val="0"/>
              </a:spcAft>
              <a:buSzPts val="1900"/>
              <a:buNone/>
              <a:defRPr i="1"/>
            </a:lvl4pPr>
            <a:lvl5pPr lvl="4" rtl="0">
              <a:spcBef>
                <a:spcPts val="2100"/>
              </a:spcBef>
              <a:spcAft>
                <a:spcPts val="0"/>
              </a:spcAft>
              <a:buSzPts val="1900"/>
              <a:buNone/>
              <a:defRPr i="1"/>
            </a:lvl5pPr>
            <a:lvl6pPr lvl="5" rtl="0">
              <a:spcBef>
                <a:spcPts val="2100"/>
              </a:spcBef>
              <a:spcAft>
                <a:spcPts val="0"/>
              </a:spcAft>
              <a:buSzPts val="1900"/>
              <a:buNone/>
              <a:defRPr i="1"/>
            </a:lvl6pPr>
            <a:lvl7pPr lvl="6" rtl="0">
              <a:spcBef>
                <a:spcPts val="2100"/>
              </a:spcBef>
              <a:spcAft>
                <a:spcPts val="0"/>
              </a:spcAft>
              <a:buSzPts val="1900"/>
              <a:buNone/>
              <a:defRPr i="1"/>
            </a:lvl7pPr>
            <a:lvl8pPr lvl="7" rtl="0">
              <a:spcBef>
                <a:spcPts val="2100"/>
              </a:spcBef>
              <a:spcAft>
                <a:spcPts val="0"/>
              </a:spcAft>
              <a:buSzPts val="1900"/>
              <a:buNone/>
              <a:defRPr i="1"/>
            </a:lvl8pPr>
            <a:lvl9pPr lvl="8" rtl="0">
              <a:spcBef>
                <a:spcPts val="2100"/>
              </a:spcBef>
              <a:spcAft>
                <a:spcPts val="2100"/>
              </a:spcAft>
              <a:buSzPts val="1900"/>
              <a:buNone/>
              <a:defRPr i="1"/>
            </a:lvl9pPr>
          </a:lstStyle>
          <a:p/>
        </p:txBody>
      </p:sp>
      <p:cxnSp>
        <p:nvCxnSpPr>
          <p:cNvPr id="100" name="Google Shape;100;p15"/>
          <p:cNvCxnSpPr/>
          <p:nvPr/>
        </p:nvCxnSpPr>
        <p:spPr>
          <a:xfrm rot="10800000">
            <a:off x="497850" y="287925"/>
            <a:ext cx="11196300" cy="0"/>
          </a:xfrm>
          <a:prstGeom prst="straightConnector1">
            <a:avLst/>
          </a:prstGeom>
          <a:noFill/>
          <a:ln w="19050" cap="rnd" cmpd="sng">
            <a:solidFill>
              <a:schemeClr val="dk1"/>
            </a:solidFill>
            <a:prstDash val="solid"/>
            <a:round/>
            <a:headEnd type="none" w="med" len="med"/>
            <a:tailEnd type="none" w="med" len="med"/>
          </a:ln>
        </p:spPr>
      </p:cxnSp>
      <p:cxnSp>
        <p:nvCxnSpPr>
          <p:cNvPr id="101" name="Google Shape;101;p15"/>
          <p:cNvCxnSpPr/>
          <p:nvPr/>
        </p:nvCxnSpPr>
        <p:spPr>
          <a:xfrm rot="10800000">
            <a:off x="497850" y="6536325"/>
            <a:ext cx="11196300" cy="0"/>
          </a:xfrm>
          <a:prstGeom prst="straightConnector1">
            <a:avLst/>
          </a:prstGeom>
          <a:noFill/>
          <a:ln w="19050" cap="rnd" cmpd="sng">
            <a:solidFill>
              <a:schemeClr val="dk1"/>
            </a:solidFill>
            <a:prstDash val="solid"/>
            <a:round/>
            <a:headEnd type="none" w="med" len="med"/>
            <a:tailEnd type="none" w="med" len="med"/>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00 DO NOT REMOVE · SlidesMania">
  <p:cSld name="CUSTOM_20">
    <p:spTree>
      <p:nvGrpSpPr>
        <p:cNvPr id="102" name="Shape 102"/>
        <p:cNvGrpSpPr/>
        <p:nvPr/>
      </p:nvGrpSpPr>
      <p:grpSpPr>
        <a:xfrm>
          <a:off x="0" y="0"/>
          <a:ext cx="0" cy="0"/>
          <a:chOff x="0" y="0"/>
          <a:chExt cx="0" cy="0"/>
        </a:xfrm>
      </p:grpSpPr>
      <p:grpSp>
        <p:nvGrpSpPr>
          <p:cNvPr id="103" name="Google Shape;103;p16"/>
          <p:cNvGrpSpPr/>
          <p:nvPr/>
        </p:nvGrpSpPr>
        <p:grpSpPr>
          <a:xfrm>
            <a:off x="0" y="0"/>
            <a:ext cx="12192000" cy="6858000"/>
            <a:chOff x="0" y="0"/>
            <a:chExt cx="12192000" cy="6858000"/>
          </a:xfrm>
        </p:grpSpPr>
        <p:sp>
          <p:nvSpPr>
            <p:cNvPr id="104" name="Google Shape;104;p16"/>
            <p:cNvSpPr/>
            <p:nvPr/>
          </p:nvSpPr>
          <p:spPr>
            <a:xfrm>
              <a:off x="0" y="0"/>
              <a:ext cx="12192000" cy="6858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 name="Google Shape;105;p16"/>
            <p:cNvSpPr txBox="1"/>
            <p:nvPr/>
          </p:nvSpPr>
          <p:spPr>
            <a:xfrm>
              <a:off x="463500" y="2858044"/>
              <a:ext cx="8956500" cy="3830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3600" b="1">
                  <a:solidFill>
                    <a:srgbClr val="3F3F3F"/>
                  </a:solidFill>
                  <a:latin typeface="Poppins" panose="00000400000000000000"/>
                  <a:ea typeface="Poppins" panose="00000400000000000000"/>
                  <a:cs typeface="Poppins" panose="00000400000000000000"/>
                  <a:sym typeface="Poppins" panose="00000400000000000000"/>
                </a:rPr>
                <a:t>Free </a:t>
              </a:r>
              <a:r>
                <a:rPr lang="en-GB" sz="3600">
                  <a:solidFill>
                    <a:srgbClr val="3F3F3F"/>
                  </a:solidFill>
                  <a:latin typeface="Poppins" panose="00000400000000000000"/>
                  <a:ea typeface="Poppins" panose="00000400000000000000"/>
                  <a:cs typeface="Poppins" panose="00000400000000000000"/>
                  <a:sym typeface="Poppins" panose="00000400000000000000"/>
                </a:rPr>
                <a:t>themes and templates for </a:t>
              </a:r>
              <a:r>
                <a:rPr lang="en-GB" sz="3600" b="1">
                  <a:solidFill>
                    <a:srgbClr val="3F3F3F"/>
                  </a:solidFill>
                  <a:latin typeface="Poppins" panose="00000400000000000000"/>
                  <a:ea typeface="Poppins" panose="00000400000000000000"/>
                  <a:cs typeface="Poppins" panose="00000400000000000000"/>
                  <a:sym typeface="Poppins" panose="00000400000000000000"/>
                </a:rPr>
                <a:t>Google Slides</a:t>
              </a:r>
              <a:r>
                <a:rPr lang="en-GB" sz="3600">
                  <a:solidFill>
                    <a:srgbClr val="3F3F3F"/>
                  </a:solidFill>
                  <a:latin typeface="Poppins" panose="00000400000000000000"/>
                  <a:ea typeface="Poppins" panose="00000400000000000000"/>
                  <a:cs typeface="Poppins" panose="00000400000000000000"/>
                  <a:sym typeface="Poppins" panose="00000400000000000000"/>
                </a:rPr>
                <a:t> or </a:t>
              </a:r>
              <a:r>
                <a:rPr lang="en-GB" sz="3600" b="1">
                  <a:solidFill>
                    <a:srgbClr val="3F3F3F"/>
                  </a:solidFill>
                  <a:latin typeface="Poppins" panose="00000400000000000000"/>
                  <a:ea typeface="Poppins" panose="00000400000000000000"/>
                  <a:cs typeface="Poppins" panose="00000400000000000000"/>
                  <a:sym typeface="Poppins" panose="00000400000000000000"/>
                </a:rPr>
                <a:t>PowerPoint</a:t>
              </a:r>
              <a:endParaRPr sz="3600" b="1">
                <a:solidFill>
                  <a:srgbClr val="3F3F3F"/>
                </a:solidFill>
                <a:latin typeface="Poppins" panose="00000400000000000000"/>
                <a:ea typeface="Poppins" panose="00000400000000000000"/>
                <a:cs typeface="Poppins" panose="00000400000000000000"/>
                <a:sym typeface="Poppins" panose="00000400000000000000"/>
              </a:endParaRPr>
            </a:p>
            <a:p>
              <a:pPr marL="0" marR="0" lvl="0" indent="0" algn="l" rtl="0">
                <a:spcBef>
                  <a:spcPts val="0"/>
                </a:spcBef>
                <a:spcAft>
                  <a:spcPts val="0"/>
                </a:spcAft>
                <a:buNone/>
              </a:pPr>
              <a:endParaRPr sz="3600" b="1">
                <a:solidFill>
                  <a:srgbClr val="3F3F3F"/>
                </a:solidFill>
                <a:latin typeface="Poppins" panose="00000400000000000000"/>
                <a:ea typeface="Poppins" panose="00000400000000000000"/>
                <a:cs typeface="Poppins" panose="00000400000000000000"/>
                <a:sym typeface="Poppins" panose="00000400000000000000"/>
              </a:endParaRPr>
            </a:p>
            <a:p>
              <a:pPr marL="0" marR="0" lvl="0" indent="0" algn="l" rtl="0">
                <a:spcBef>
                  <a:spcPts val="0"/>
                </a:spcBef>
                <a:spcAft>
                  <a:spcPts val="0"/>
                </a:spcAft>
                <a:buNone/>
              </a:pPr>
              <a:endParaRPr sz="3600" b="1">
                <a:solidFill>
                  <a:srgbClr val="3F3F3F"/>
                </a:solidFill>
                <a:latin typeface="Poppins" panose="00000400000000000000"/>
                <a:ea typeface="Poppins" panose="00000400000000000000"/>
                <a:cs typeface="Poppins" panose="00000400000000000000"/>
                <a:sym typeface="Poppins" panose="00000400000000000000"/>
              </a:endParaRPr>
            </a:p>
            <a:p>
              <a:pPr marL="0" marR="0" lvl="0" indent="0" algn="l" rtl="0">
                <a:spcBef>
                  <a:spcPts val="0"/>
                </a:spcBef>
                <a:spcAft>
                  <a:spcPts val="0"/>
                </a:spcAft>
                <a:buNone/>
              </a:pPr>
              <a:r>
                <a:rPr lang="en-GB" sz="3000" b="1">
                  <a:solidFill>
                    <a:srgbClr val="FFCB25"/>
                  </a:solidFill>
                  <a:latin typeface="Poppins" panose="00000400000000000000"/>
                  <a:ea typeface="Poppins" panose="00000400000000000000"/>
                  <a:cs typeface="Poppins" panose="00000400000000000000"/>
                  <a:sym typeface="Poppins" panose="00000400000000000000"/>
                </a:rPr>
                <a:t>NOT to be sold as is or modified!</a:t>
              </a:r>
              <a:endParaRPr sz="3000" b="1">
                <a:solidFill>
                  <a:srgbClr val="FFCB25"/>
                </a:solidFill>
                <a:latin typeface="Poppins" panose="00000400000000000000"/>
                <a:ea typeface="Poppins" panose="00000400000000000000"/>
                <a:cs typeface="Poppins" panose="00000400000000000000"/>
                <a:sym typeface="Poppins" panose="00000400000000000000"/>
              </a:endParaRPr>
            </a:p>
            <a:p>
              <a:pPr marL="0" lvl="0" indent="0" algn="l" rtl="0">
                <a:spcBef>
                  <a:spcPts val="0"/>
                </a:spcBef>
                <a:spcAft>
                  <a:spcPts val="0"/>
                </a:spcAft>
                <a:buNone/>
              </a:pPr>
              <a:r>
                <a:rPr lang="en-GB" sz="2700">
                  <a:solidFill>
                    <a:srgbClr val="3F3F3F"/>
                  </a:solidFill>
                  <a:latin typeface="Poppins" panose="00000400000000000000"/>
                  <a:ea typeface="Poppins" panose="00000400000000000000"/>
                  <a:cs typeface="Poppins" panose="00000400000000000000"/>
                  <a:sym typeface="Poppins" panose="00000400000000000000"/>
                </a:rPr>
                <a:t>Read </a:t>
              </a:r>
              <a:r>
                <a:rPr lang="en-GB" sz="2700" u="sng">
                  <a:solidFill>
                    <a:srgbClr val="3F3F3F"/>
                  </a:solidFill>
                  <a:latin typeface="Poppins" panose="00000400000000000000"/>
                  <a:ea typeface="Poppins" panose="00000400000000000000"/>
                  <a:cs typeface="Poppins" panose="00000400000000000000"/>
                  <a:sym typeface="Poppins" panose="00000400000000000000"/>
                  <a:hlinkClick r:id="rId2"/>
                </a:rPr>
                <a:t>FAQ</a:t>
              </a:r>
              <a:r>
                <a:rPr lang="en-GB" sz="4400" b="1">
                  <a:solidFill>
                    <a:srgbClr val="FFCB25"/>
                  </a:solidFill>
                  <a:latin typeface="Poppins" panose="00000400000000000000"/>
                  <a:ea typeface="Poppins" panose="00000400000000000000"/>
                  <a:cs typeface="Poppins" panose="00000400000000000000"/>
                  <a:sym typeface="Poppins" panose="00000400000000000000"/>
                </a:rPr>
                <a:t> </a:t>
              </a:r>
              <a:r>
                <a:rPr lang="en-GB" sz="2700">
                  <a:solidFill>
                    <a:srgbClr val="3F3F3F"/>
                  </a:solidFill>
                  <a:latin typeface="Poppins" panose="00000400000000000000"/>
                  <a:ea typeface="Poppins" panose="00000400000000000000"/>
                  <a:cs typeface="Poppins" panose="00000400000000000000"/>
                  <a:sym typeface="Poppins" panose="00000400000000000000"/>
                </a:rPr>
                <a:t>on slidesmania.com</a:t>
              </a:r>
              <a:endParaRPr sz="2700">
                <a:solidFill>
                  <a:srgbClr val="3F3F3F"/>
                </a:solidFill>
                <a:latin typeface="Poppins" panose="00000400000000000000"/>
                <a:ea typeface="Poppins" panose="00000400000000000000"/>
                <a:cs typeface="Poppins" panose="00000400000000000000"/>
                <a:sym typeface="Poppins" panose="00000400000000000000"/>
              </a:endParaRPr>
            </a:p>
            <a:p>
              <a:pPr marL="0" lvl="0" indent="0" algn="l" rtl="0">
                <a:spcBef>
                  <a:spcPts val="0"/>
                </a:spcBef>
                <a:spcAft>
                  <a:spcPts val="0"/>
                </a:spcAft>
                <a:buNone/>
              </a:pPr>
              <a:r>
                <a:rPr lang="en-GB" sz="2000">
                  <a:solidFill>
                    <a:srgbClr val="3F3F3F"/>
                  </a:solidFill>
                  <a:latin typeface="Poppins" panose="00000400000000000000"/>
                  <a:ea typeface="Poppins" panose="00000400000000000000"/>
                  <a:cs typeface="Poppins" panose="00000400000000000000"/>
                  <a:sym typeface="Poppins" panose="00000400000000000000"/>
                </a:rPr>
                <a:t>Do not remove the slidesmania.com text on the sides.</a:t>
              </a:r>
              <a:endParaRPr sz="2000">
                <a:solidFill>
                  <a:srgbClr val="3F3F3F"/>
                </a:solidFill>
                <a:latin typeface="Poppins" panose="00000400000000000000"/>
                <a:ea typeface="Poppins" panose="00000400000000000000"/>
                <a:cs typeface="Poppins" panose="00000400000000000000"/>
                <a:sym typeface="Poppins" panose="00000400000000000000"/>
              </a:endParaRPr>
            </a:p>
          </p:txBody>
        </p:sp>
        <p:cxnSp>
          <p:nvCxnSpPr>
            <p:cNvPr id="106" name="Google Shape;106;p16"/>
            <p:cNvCxnSpPr/>
            <p:nvPr/>
          </p:nvCxnSpPr>
          <p:spPr>
            <a:xfrm>
              <a:off x="10423367" y="5688858"/>
              <a:ext cx="1495200" cy="12900"/>
            </a:xfrm>
            <a:prstGeom prst="straightConnector1">
              <a:avLst/>
            </a:prstGeom>
            <a:noFill/>
            <a:ln w="38100" cap="flat" cmpd="sng">
              <a:solidFill>
                <a:srgbClr val="FFCB25"/>
              </a:solidFill>
              <a:prstDash val="solid"/>
              <a:round/>
              <a:headEnd type="none" w="med" len="med"/>
              <a:tailEnd type="none" w="med" len="med"/>
            </a:ln>
          </p:spPr>
        </p:cxnSp>
        <p:pic>
          <p:nvPicPr>
            <p:cNvPr id="107" name="Google Shape;107;p16">
              <a:hlinkClick r:id="rId3"/>
            </p:cNvPr>
            <p:cNvPicPr preferRelativeResize="0"/>
            <p:nvPr/>
          </p:nvPicPr>
          <p:blipFill>
            <a:blip r:embed="rId4"/>
            <a:stretch>
              <a:fillRect/>
            </a:stretch>
          </p:blipFill>
          <p:spPr>
            <a:xfrm>
              <a:off x="8982558" y="5912306"/>
              <a:ext cx="713232" cy="637863"/>
            </a:xfrm>
            <a:prstGeom prst="rect">
              <a:avLst/>
            </a:prstGeom>
            <a:noFill/>
            <a:ln>
              <a:noFill/>
            </a:ln>
          </p:spPr>
        </p:pic>
        <p:pic>
          <p:nvPicPr>
            <p:cNvPr id="108" name="Google Shape;108;p16">
              <a:hlinkClick r:id="rId5"/>
            </p:cNvPr>
            <p:cNvPicPr preferRelativeResize="0"/>
            <p:nvPr/>
          </p:nvPicPr>
          <p:blipFill>
            <a:blip r:embed="rId6"/>
            <a:stretch>
              <a:fillRect/>
            </a:stretch>
          </p:blipFill>
          <p:spPr>
            <a:xfrm>
              <a:off x="9764428" y="5916798"/>
              <a:ext cx="708660" cy="628879"/>
            </a:xfrm>
            <a:prstGeom prst="rect">
              <a:avLst/>
            </a:prstGeom>
            <a:noFill/>
            <a:ln>
              <a:noFill/>
            </a:ln>
          </p:spPr>
        </p:pic>
        <p:pic>
          <p:nvPicPr>
            <p:cNvPr id="109" name="Google Shape;109;p16">
              <a:hlinkClick r:id="rId7"/>
            </p:cNvPr>
            <p:cNvPicPr preferRelativeResize="0"/>
            <p:nvPr/>
          </p:nvPicPr>
          <p:blipFill>
            <a:blip r:embed="rId8"/>
            <a:stretch>
              <a:fillRect/>
            </a:stretch>
          </p:blipFill>
          <p:spPr>
            <a:xfrm>
              <a:off x="10541715" y="5905569"/>
              <a:ext cx="612648" cy="624387"/>
            </a:xfrm>
            <a:prstGeom prst="rect">
              <a:avLst/>
            </a:prstGeom>
            <a:noFill/>
            <a:ln>
              <a:noFill/>
            </a:ln>
          </p:spPr>
        </p:pic>
        <p:pic>
          <p:nvPicPr>
            <p:cNvPr id="110" name="Google Shape;110;p16">
              <a:hlinkClick r:id="rId9"/>
            </p:cNvPr>
            <p:cNvPicPr preferRelativeResize="0"/>
            <p:nvPr/>
          </p:nvPicPr>
          <p:blipFill>
            <a:blip r:embed="rId10"/>
            <a:stretch>
              <a:fillRect/>
            </a:stretch>
          </p:blipFill>
          <p:spPr>
            <a:xfrm>
              <a:off x="11219049" y="5916799"/>
              <a:ext cx="699516" cy="601927"/>
            </a:xfrm>
            <a:prstGeom prst="rect">
              <a:avLst/>
            </a:prstGeom>
            <a:noFill/>
            <a:ln>
              <a:noFill/>
            </a:ln>
          </p:spPr>
        </p:pic>
        <p:sp>
          <p:nvSpPr>
            <p:cNvPr id="111" name="Google Shape;111;p16"/>
            <p:cNvSpPr txBox="1"/>
            <p:nvPr/>
          </p:nvSpPr>
          <p:spPr>
            <a:xfrm>
              <a:off x="7072500" y="4813375"/>
              <a:ext cx="4915500" cy="1001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GB" sz="2400" b="1">
                  <a:solidFill>
                    <a:srgbClr val="252525"/>
                  </a:solidFill>
                  <a:latin typeface="Homemade Apple" panose="02000000000000000000"/>
                  <a:ea typeface="Homemade Apple" panose="02000000000000000000"/>
                  <a:cs typeface="Homemade Apple" panose="02000000000000000000"/>
                  <a:sym typeface="Homemade Apple" panose="02000000000000000000"/>
                </a:rPr>
                <a:t>Sharing is caring!</a:t>
              </a:r>
              <a:endParaRPr sz="2400" b="1">
                <a:solidFill>
                  <a:srgbClr val="252525"/>
                </a:solidFill>
                <a:latin typeface="Homemade Apple" panose="02000000000000000000"/>
                <a:ea typeface="Homemade Apple" panose="02000000000000000000"/>
                <a:cs typeface="Homemade Apple" panose="02000000000000000000"/>
                <a:sym typeface="Homemade Apple" panose="02000000000000000000"/>
              </a:endParaRPr>
            </a:p>
          </p:txBody>
        </p:sp>
      </p:grpSp>
      <p:pic>
        <p:nvPicPr>
          <p:cNvPr id="112" name="Google Shape;112;p16"/>
          <p:cNvPicPr preferRelativeResize="0"/>
          <p:nvPr/>
        </p:nvPicPr>
        <p:blipFill rotWithShape="1">
          <a:blip r:embed="rId11"/>
          <a:srcRect t="16256" b="20906"/>
          <a:stretch>
            <a:fillRect/>
          </a:stretch>
        </p:blipFill>
        <p:spPr>
          <a:xfrm>
            <a:off x="125075" y="493725"/>
            <a:ext cx="8239800" cy="207112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002 Intro">
  <p:cSld name="CUSTOM_1">
    <p:spTree>
      <p:nvGrpSpPr>
        <p:cNvPr id="14" name="Shape 14"/>
        <p:cNvGrpSpPr/>
        <p:nvPr/>
      </p:nvGrpSpPr>
      <p:grpSpPr>
        <a:xfrm>
          <a:off x="0" y="0"/>
          <a:ext cx="0" cy="0"/>
          <a:chOff x="0" y="0"/>
          <a:chExt cx="0" cy="0"/>
        </a:xfrm>
      </p:grpSpPr>
      <p:sp>
        <p:nvSpPr>
          <p:cNvPr id="15" name="Google Shape;15;p3"/>
          <p:cNvSpPr txBox="1"/>
          <p:nvPr>
            <p:ph type="title"/>
          </p:nvPr>
        </p:nvSpPr>
        <p:spPr>
          <a:xfrm>
            <a:off x="1252725" y="1833738"/>
            <a:ext cx="5322600" cy="1324800"/>
          </a:xfrm>
          <a:prstGeom prst="rect">
            <a:avLst/>
          </a:prstGeom>
        </p:spPr>
        <p:txBody>
          <a:bodyPr spcFirstLastPara="1" wrap="square" lIns="121900" tIns="121900" rIns="121900" bIns="121900" anchor="ctr" anchorCtr="0">
            <a:noAutofit/>
          </a:bodyPr>
          <a:lstStyle>
            <a:lvl1pPr marL="0" marR="0" lvl="0" indent="0" rtl="0">
              <a:lnSpc>
                <a:spcPct val="100000"/>
              </a:lnSpc>
              <a:spcBef>
                <a:spcPts val="0"/>
              </a:spcBef>
              <a:spcAft>
                <a:spcPts val="0"/>
              </a:spcAft>
              <a:buClr>
                <a:schemeClr val="dk1"/>
              </a:buClr>
              <a:buSzPts val="7000"/>
              <a:buFont typeface="Aldrich"/>
              <a:buNone/>
              <a:defRPr sz="6000"/>
            </a:lvl1pPr>
            <a:lvl2pPr lvl="1"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16" name="Google Shape;16;p3"/>
          <p:cNvSpPr txBox="1"/>
          <p:nvPr>
            <p:ph type="body" idx="1"/>
          </p:nvPr>
        </p:nvSpPr>
        <p:spPr>
          <a:xfrm>
            <a:off x="1252700" y="3238038"/>
            <a:ext cx="5322600" cy="22359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p:txBody>
      </p:sp>
      <p:sp>
        <p:nvSpPr>
          <p:cNvPr id="17" name="Google Shape;17;p3"/>
          <p:cNvSpPr/>
          <p:nvPr>
            <p:ph type="pic" idx="2"/>
          </p:nvPr>
        </p:nvSpPr>
        <p:spPr>
          <a:xfrm flipH="1">
            <a:off x="7208200" y="1633013"/>
            <a:ext cx="3731100" cy="3976500"/>
          </a:xfrm>
          <a:prstGeom prst="rect">
            <a:avLst/>
          </a:prstGeom>
          <a:noFill/>
          <a:ln>
            <a:noFill/>
          </a:ln>
        </p:spPr>
      </p:sp>
      <p:cxnSp>
        <p:nvCxnSpPr>
          <p:cNvPr id="18" name="Google Shape;18;p3"/>
          <p:cNvCxnSpPr/>
          <p:nvPr/>
        </p:nvCxnSpPr>
        <p:spPr>
          <a:xfrm rot="10800000">
            <a:off x="497850" y="5609513"/>
            <a:ext cx="11196300" cy="0"/>
          </a:xfrm>
          <a:prstGeom prst="straightConnector1">
            <a:avLst/>
          </a:prstGeom>
          <a:noFill/>
          <a:ln w="19050" cap="rnd" cmpd="sng">
            <a:solidFill>
              <a:schemeClr val="dk1"/>
            </a:solidFill>
            <a:prstDash val="solid"/>
            <a:round/>
            <a:headEnd type="none" w="med" len="med"/>
            <a:tailEnd type="none" w="med" len="med"/>
          </a:ln>
        </p:spPr>
      </p:cxnSp>
      <p:cxnSp>
        <p:nvCxnSpPr>
          <p:cNvPr id="19" name="Google Shape;19;p3"/>
          <p:cNvCxnSpPr/>
          <p:nvPr/>
        </p:nvCxnSpPr>
        <p:spPr>
          <a:xfrm rot="10800000">
            <a:off x="497850" y="1248488"/>
            <a:ext cx="11196300" cy="0"/>
          </a:xfrm>
          <a:prstGeom prst="straightConnector1">
            <a:avLst/>
          </a:prstGeom>
          <a:noFill/>
          <a:ln w="19050" cap="rnd" cmpd="sng">
            <a:solidFill>
              <a:schemeClr val="dk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03 Six columns">
  <p:cSld name="CUSTOM_2">
    <p:spTree>
      <p:nvGrpSpPr>
        <p:cNvPr id="20" name="Shape 20"/>
        <p:cNvGrpSpPr/>
        <p:nvPr/>
      </p:nvGrpSpPr>
      <p:grpSpPr>
        <a:xfrm>
          <a:off x="0" y="0"/>
          <a:ext cx="0" cy="0"/>
          <a:chOff x="0" y="0"/>
          <a:chExt cx="0" cy="0"/>
        </a:xfrm>
      </p:grpSpPr>
      <p:sp>
        <p:nvSpPr>
          <p:cNvPr id="21" name="Google Shape;21;p4"/>
          <p:cNvSpPr txBox="1"/>
          <p:nvPr>
            <p:ph type="title"/>
          </p:nvPr>
        </p:nvSpPr>
        <p:spPr>
          <a:xfrm>
            <a:off x="490775" y="751875"/>
            <a:ext cx="11210400" cy="763500"/>
          </a:xfrm>
          <a:prstGeom prst="rect">
            <a:avLst/>
          </a:prstGeom>
        </p:spPr>
        <p:txBody>
          <a:bodyPr spcFirstLastPara="1" wrap="square" lIns="121900" tIns="121900" rIns="121900" bIns="121900" anchor="ctr"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22" name="Google Shape;22;p4"/>
          <p:cNvSpPr txBox="1"/>
          <p:nvPr>
            <p:ph type="body" idx="1"/>
          </p:nvPr>
        </p:nvSpPr>
        <p:spPr>
          <a:xfrm>
            <a:off x="2993825" y="2894770"/>
            <a:ext cx="3294600" cy="1322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lnSpc>
                <a:spcPct val="100000"/>
              </a:lnSpc>
              <a:spcBef>
                <a:spcPts val="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p:txBody>
      </p:sp>
      <p:sp>
        <p:nvSpPr>
          <p:cNvPr id="23" name="Google Shape;23;p4"/>
          <p:cNvSpPr txBox="1"/>
          <p:nvPr>
            <p:ph type="body" idx="2"/>
          </p:nvPr>
        </p:nvSpPr>
        <p:spPr>
          <a:xfrm>
            <a:off x="7332750" y="2894770"/>
            <a:ext cx="3294600" cy="1322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lnSpc>
                <a:spcPct val="100000"/>
              </a:lnSpc>
              <a:spcBef>
                <a:spcPts val="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p:txBody>
      </p:sp>
      <p:sp>
        <p:nvSpPr>
          <p:cNvPr id="24" name="Google Shape;24;p4"/>
          <p:cNvSpPr txBox="1"/>
          <p:nvPr>
            <p:ph type="body" idx="3"/>
          </p:nvPr>
        </p:nvSpPr>
        <p:spPr>
          <a:xfrm>
            <a:off x="7332725" y="4913329"/>
            <a:ext cx="3294600" cy="1322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lnSpc>
                <a:spcPct val="100000"/>
              </a:lnSpc>
              <a:spcBef>
                <a:spcPts val="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p:txBody>
      </p:sp>
      <p:sp>
        <p:nvSpPr>
          <p:cNvPr id="25" name="Google Shape;25;p4"/>
          <p:cNvSpPr txBox="1"/>
          <p:nvPr>
            <p:ph type="title" idx="4"/>
          </p:nvPr>
        </p:nvSpPr>
        <p:spPr>
          <a:xfrm>
            <a:off x="2993825" y="2199000"/>
            <a:ext cx="3294600" cy="695700"/>
          </a:xfrm>
          <a:prstGeom prst="rect">
            <a:avLst/>
          </a:prstGeom>
        </p:spPr>
        <p:txBody>
          <a:bodyPr spcFirstLastPara="1" wrap="square" lIns="121900" tIns="121900" rIns="121900" bIns="121900" anchor="ctr"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26" name="Google Shape;26;p4"/>
          <p:cNvSpPr txBox="1"/>
          <p:nvPr>
            <p:ph type="title" idx="5"/>
          </p:nvPr>
        </p:nvSpPr>
        <p:spPr>
          <a:xfrm>
            <a:off x="7332750" y="2199000"/>
            <a:ext cx="3294600" cy="695700"/>
          </a:xfrm>
          <a:prstGeom prst="rect">
            <a:avLst/>
          </a:prstGeom>
        </p:spPr>
        <p:txBody>
          <a:bodyPr spcFirstLastPara="1" wrap="square" lIns="121900" tIns="121900" rIns="121900" bIns="121900" anchor="ctr"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27" name="Google Shape;27;p4"/>
          <p:cNvSpPr txBox="1"/>
          <p:nvPr>
            <p:ph type="title" idx="6"/>
          </p:nvPr>
        </p:nvSpPr>
        <p:spPr>
          <a:xfrm>
            <a:off x="7332725" y="4217559"/>
            <a:ext cx="3294600" cy="695700"/>
          </a:xfrm>
          <a:prstGeom prst="rect">
            <a:avLst/>
          </a:prstGeom>
        </p:spPr>
        <p:txBody>
          <a:bodyPr spcFirstLastPara="1" wrap="square" lIns="121900" tIns="121900" rIns="121900" bIns="121900" anchor="ctr"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28" name="Google Shape;28;p4"/>
          <p:cNvSpPr txBox="1"/>
          <p:nvPr>
            <p:ph type="body" idx="7"/>
          </p:nvPr>
        </p:nvSpPr>
        <p:spPr>
          <a:xfrm>
            <a:off x="2993825" y="4913245"/>
            <a:ext cx="3294600" cy="1322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lnSpc>
                <a:spcPct val="100000"/>
              </a:lnSpc>
              <a:spcBef>
                <a:spcPts val="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p:txBody>
      </p:sp>
      <p:sp>
        <p:nvSpPr>
          <p:cNvPr id="29" name="Google Shape;29;p4"/>
          <p:cNvSpPr txBox="1"/>
          <p:nvPr>
            <p:ph type="title" idx="8"/>
          </p:nvPr>
        </p:nvSpPr>
        <p:spPr>
          <a:xfrm>
            <a:off x="2993825" y="4217475"/>
            <a:ext cx="3294600" cy="695700"/>
          </a:xfrm>
          <a:prstGeom prst="rect">
            <a:avLst/>
          </a:prstGeom>
        </p:spPr>
        <p:txBody>
          <a:bodyPr spcFirstLastPara="1" wrap="square" lIns="121900" tIns="121900" rIns="121900" bIns="121900" anchor="ctr"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cxnSp>
        <p:nvCxnSpPr>
          <p:cNvPr id="30" name="Google Shape;30;p4"/>
          <p:cNvCxnSpPr/>
          <p:nvPr/>
        </p:nvCxnSpPr>
        <p:spPr>
          <a:xfrm rot="10800000">
            <a:off x="497850" y="516525"/>
            <a:ext cx="11196300" cy="0"/>
          </a:xfrm>
          <a:prstGeom prst="straightConnector1">
            <a:avLst/>
          </a:prstGeom>
          <a:noFill/>
          <a:ln w="19050" cap="rnd" cmpd="sng">
            <a:solidFill>
              <a:schemeClr val="dk1"/>
            </a:solidFill>
            <a:prstDash val="solid"/>
            <a:round/>
            <a:headEnd type="none" w="med" len="med"/>
            <a:tailEnd type="none" w="med" len="med"/>
          </a:ln>
        </p:spPr>
      </p:cxnSp>
      <p:cxnSp>
        <p:nvCxnSpPr>
          <p:cNvPr id="31" name="Google Shape;31;p4"/>
          <p:cNvCxnSpPr/>
          <p:nvPr/>
        </p:nvCxnSpPr>
        <p:spPr>
          <a:xfrm rot="10800000">
            <a:off x="497850" y="6307725"/>
            <a:ext cx="11196300" cy="0"/>
          </a:xfrm>
          <a:prstGeom prst="straightConnector1">
            <a:avLst/>
          </a:prstGeom>
          <a:noFill/>
          <a:ln w="19050" cap="rnd" cmpd="sng">
            <a:solidFill>
              <a:schemeClr val="dk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04 Section Title">
  <p:cSld name="CUSTOM_3">
    <p:spTree>
      <p:nvGrpSpPr>
        <p:cNvPr id="32" name="Shape 32"/>
        <p:cNvGrpSpPr/>
        <p:nvPr/>
      </p:nvGrpSpPr>
      <p:grpSpPr>
        <a:xfrm>
          <a:off x="0" y="0"/>
          <a:ext cx="0" cy="0"/>
          <a:chOff x="0" y="0"/>
          <a:chExt cx="0" cy="0"/>
        </a:xfrm>
      </p:grpSpPr>
      <p:sp>
        <p:nvSpPr>
          <p:cNvPr id="33" name="Google Shape;33;p5"/>
          <p:cNvSpPr txBox="1"/>
          <p:nvPr>
            <p:ph type="title"/>
          </p:nvPr>
        </p:nvSpPr>
        <p:spPr>
          <a:xfrm>
            <a:off x="589400" y="3373900"/>
            <a:ext cx="11104200" cy="1275600"/>
          </a:xfrm>
          <a:prstGeom prst="rect">
            <a:avLst/>
          </a:prstGeom>
        </p:spPr>
        <p:txBody>
          <a:bodyPr spcFirstLastPara="1" wrap="square" lIns="121900" tIns="121900" rIns="121900" bIns="121900" anchor="ctr" anchorCtr="0">
            <a:noAutofit/>
          </a:bodyPr>
          <a:lstStyle>
            <a:lvl1pPr marL="0" marR="0" lvl="0" indent="0" algn="ctr" rtl="0">
              <a:spcBef>
                <a:spcPts val="0"/>
              </a:spcBef>
              <a:spcAft>
                <a:spcPts val="0"/>
              </a:spcAft>
              <a:buClr>
                <a:schemeClr val="dk1"/>
              </a:buClr>
              <a:buSzPts val="6000"/>
              <a:buFont typeface="Aldrich"/>
              <a:buNone/>
              <a:defRPr sz="6000"/>
            </a:lvl1pPr>
            <a:lvl2pPr lvl="1" algn="ctr"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algn="ctr"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algn="ctr"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algn="ctr"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algn="ctr"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algn="ctr"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algn="ctr"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algn="ctr"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34" name="Google Shape;34;p5"/>
          <p:cNvSpPr txBox="1"/>
          <p:nvPr>
            <p:ph type="body" idx="1"/>
          </p:nvPr>
        </p:nvSpPr>
        <p:spPr>
          <a:xfrm>
            <a:off x="589400" y="4649500"/>
            <a:ext cx="11104200" cy="763500"/>
          </a:xfrm>
          <a:prstGeom prst="rect">
            <a:avLst/>
          </a:prstGeom>
        </p:spPr>
        <p:txBody>
          <a:bodyPr spcFirstLastPara="1" wrap="square" lIns="121900" tIns="121900" rIns="121900" bIns="121900" anchor="t" anchorCtr="0">
            <a:noAutofit/>
          </a:bodyPr>
          <a:lstStyle>
            <a:lvl1pPr marL="457200" lvl="0" indent="-349250" algn="ctr">
              <a:spcBef>
                <a:spcPts val="0"/>
              </a:spcBef>
              <a:spcAft>
                <a:spcPts val="0"/>
              </a:spcAft>
              <a:buSzPts val="1900"/>
              <a:buChar char="●"/>
              <a:defRPr/>
            </a:lvl1pPr>
            <a:lvl2pPr marL="914400" lvl="1" indent="-349250" algn="ctr">
              <a:spcBef>
                <a:spcPts val="0"/>
              </a:spcBef>
              <a:spcAft>
                <a:spcPts val="0"/>
              </a:spcAft>
              <a:buSzPts val="1900"/>
              <a:buChar char="○"/>
              <a:defRPr/>
            </a:lvl2pPr>
            <a:lvl3pPr marL="1371600" lvl="2" indent="-349250" algn="ctr">
              <a:spcBef>
                <a:spcPts val="2100"/>
              </a:spcBef>
              <a:spcAft>
                <a:spcPts val="0"/>
              </a:spcAft>
              <a:buSzPts val="1900"/>
              <a:buChar char="■"/>
              <a:defRPr/>
            </a:lvl3pPr>
            <a:lvl4pPr marL="1828800" lvl="3" indent="-349250" algn="ctr">
              <a:spcBef>
                <a:spcPts val="2100"/>
              </a:spcBef>
              <a:spcAft>
                <a:spcPts val="0"/>
              </a:spcAft>
              <a:buSzPts val="1900"/>
              <a:buChar char="●"/>
              <a:defRPr/>
            </a:lvl4pPr>
            <a:lvl5pPr marL="2286000" lvl="4" indent="-349250" algn="ctr">
              <a:spcBef>
                <a:spcPts val="2100"/>
              </a:spcBef>
              <a:spcAft>
                <a:spcPts val="0"/>
              </a:spcAft>
              <a:buSzPts val="1900"/>
              <a:buChar char="○"/>
              <a:defRPr/>
            </a:lvl5pPr>
            <a:lvl6pPr marL="2743200" lvl="5" indent="-349250" algn="ctr">
              <a:spcBef>
                <a:spcPts val="2100"/>
              </a:spcBef>
              <a:spcAft>
                <a:spcPts val="0"/>
              </a:spcAft>
              <a:buSzPts val="1900"/>
              <a:buChar char="■"/>
              <a:defRPr/>
            </a:lvl6pPr>
            <a:lvl7pPr marL="3200400" lvl="6" indent="-349250" algn="ctr">
              <a:spcBef>
                <a:spcPts val="2100"/>
              </a:spcBef>
              <a:spcAft>
                <a:spcPts val="0"/>
              </a:spcAft>
              <a:buSzPts val="1900"/>
              <a:buChar char="●"/>
              <a:defRPr/>
            </a:lvl7pPr>
            <a:lvl8pPr marL="3657600" lvl="7" indent="-349250" algn="ctr">
              <a:spcBef>
                <a:spcPts val="2100"/>
              </a:spcBef>
              <a:spcAft>
                <a:spcPts val="0"/>
              </a:spcAft>
              <a:buSzPts val="1900"/>
              <a:buChar char="○"/>
              <a:defRPr/>
            </a:lvl8pPr>
            <a:lvl9pPr marL="4114800" lvl="8" indent="-349250" algn="ctr">
              <a:spcBef>
                <a:spcPts val="2100"/>
              </a:spcBef>
              <a:spcAft>
                <a:spcPts val="2100"/>
              </a:spcAft>
              <a:buSzPts val="1900"/>
              <a:buChar char="■"/>
              <a:defRPr/>
            </a:lvl9pPr>
          </a:lstStyle>
          <a:p/>
        </p:txBody>
      </p:sp>
      <p:cxnSp>
        <p:nvCxnSpPr>
          <p:cNvPr id="35" name="Google Shape;35;p5"/>
          <p:cNvCxnSpPr/>
          <p:nvPr/>
        </p:nvCxnSpPr>
        <p:spPr>
          <a:xfrm rot="10800000">
            <a:off x="497850" y="516525"/>
            <a:ext cx="11196300" cy="0"/>
          </a:xfrm>
          <a:prstGeom prst="straightConnector1">
            <a:avLst/>
          </a:prstGeom>
          <a:noFill/>
          <a:ln w="19050" cap="rnd" cmpd="sng">
            <a:solidFill>
              <a:schemeClr val="dk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005 Two columns">
  <p:cSld name="CUSTOM_4">
    <p:spTree>
      <p:nvGrpSpPr>
        <p:cNvPr id="36" name="Shape 36"/>
        <p:cNvGrpSpPr/>
        <p:nvPr/>
      </p:nvGrpSpPr>
      <p:grpSpPr>
        <a:xfrm>
          <a:off x="0" y="0"/>
          <a:ext cx="0" cy="0"/>
          <a:chOff x="0" y="0"/>
          <a:chExt cx="0" cy="0"/>
        </a:xfrm>
      </p:grpSpPr>
      <p:sp>
        <p:nvSpPr>
          <p:cNvPr id="37" name="Google Shape;37;p6"/>
          <p:cNvSpPr txBox="1"/>
          <p:nvPr>
            <p:ph type="title"/>
          </p:nvPr>
        </p:nvSpPr>
        <p:spPr>
          <a:xfrm>
            <a:off x="873350" y="1171188"/>
            <a:ext cx="10551900" cy="763500"/>
          </a:xfrm>
          <a:prstGeom prst="rect">
            <a:avLst/>
          </a:prstGeom>
        </p:spPr>
        <p:txBody>
          <a:bodyPr spcFirstLastPara="1" wrap="square" lIns="121900" tIns="121900" rIns="121900" bIns="121900" anchor="ctr"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38" name="Google Shape;38;p6"/>
          <p:cNvSpPr txBox="1"/>
          <p:nvPr>
            <p:ph type="body" idx="1"/>
          </p:nvPr>
        </p:nvSpPr>
        <p:spPr>
          <a:xfrm>
            <a:off x="873350" y="2382615"/>
            <a:ext cx="4960800" cy="28470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p:txBody>
      </p:sp>
      <p:sp>
        <p:nvSpPr>
          <p:cNvPr id="39" name="Google Shape;39;p6"/>
          <p:cNvSpPr txBox="1"/>
          <p:nvPr>
            <p:ph type="body" idx="2"/>
          </p:nvPr>
        </p:nvSpPr>
        <p:spPr>
          <a:xfrm>
            <a:off x="6464149" y="2371888"/>
            <a:ext cx="4961100" cy="28470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p:txBody>
      </p:sp>
      <p:cxnSp>
        <p:nvCxnSpPr>
          <p:cNvPr id="40" name="Google Shape;40;p6"/>
          <p:cNvCxnSpPr/>
          <p:nvPr/>
        </p:nvCxnSpPr>
        <p:spPr>
          <a:xfrm rot="10800000">
            <a:off x="497850" y="516525"/>
            <a:ext cx="11196300" cy="0"/>
          </a:xfrm>
          <a:prstGeom prst="straightConnector1">
            <a:avLst/>
          </a:prstGeom>
          <a:noFill/>
          <a:ln w="19050" cap="rnd" cmpd="sng">
            <a:solidFill>
              <a:schemeClr val="dk1"/>
            </a:solidFill>
            <a:prstDash val="solid"/>
            <a:round/>
            <a:headEnd type="none" w="med" len="med"/>
            <a:tailEnd type="none" w="med" len="med"/>
          </a:ln>
        </p:spPr>
      </p:cxnSp>
      <p:cxnSp>
        <p:nvCxnSpPr>
          <p:cNvPr id="41" name="Google Shape;41;p6"/>
          <p:cNvCxnSpPr/>
          <p:nvPr/>
        </p:nvCxnSpPr>
        <p:spPr>
          <a:xfrm rot="10800000">
            <a:off x="497850" y="6307725"/>
            <a:ext cx="11196300" cy="0"/>
          </a:xfrm>
          <a:prstGeom prst="straightConnector1">
            <a:avLst/>
          </a:prstGeom>
          <a:noFill/>
          <a:ln w="19050" cap="rnd" cmpd="sng">
            <a:solidFill>
              <a:schemeClr val="dk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006 One column">
  <p:cSld name="CUSTOM_5">
    <p:spTree>
      <p:nvGrpSpPr>
        <p:cNvPr id="42" name="Shape 42"/>
        <p:cNvGrpSpPr/>
        <p:nvPr/>
      </p:nvGrpSpPr>
      <p:grpSpPr>
        <a:xfrm>
          <a:off x="0" y="0"/>
          <a:ext cx="0" cy="0"/>
          <a:chOff x="0" y="0"/>
          <a:chExt cx="0" cy="0"/>
        </a:xfrm>
      </p:grpSpPr>
      <p:sp>
        <p:nvSpPr>
          <p:cNvPr id="43" name="Google Shape;43;p7"/>
          <p:cNvSpPr txBox="1"/>
          <p:nvPr>
            <p:ph type="title"/>
          </p:nvPr>
        </p:nvSpPr>
        <p:spPr>
          <a:xfrm>
            <a:off x="1401625" y="1741250"/>
            <a:ext cx="8284500" cy="763500"/>
          </a:xfrm>
          <a:prstGeom prst="rect">
            <a:avLst/>
          </a:prstGeom>
        </p:spPr>
        <p:txBody>
          <a:bodyPr spcFirstLastPara="1" wrap="square" lIns="121900" tIns="121900" rIns="121900" bIns="121900" anchor="ctr"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44" name="Google Shape;44;p7"/>
          <p:cNvSpPr txBox="1"/>
          <p:nvPr>
            <p:ph type="body" idx="1"/>
          </p:nvPr>
        </p:nvSpPr>
        <p:spPr>
          <a:xfrm>
            <a:off x="1401625" y="2789650"/>
            <a:ext cx="8284500" cy="24918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p:txBody>
      </p:sp>
      <p:cxnSp>
        <p:nvCxnSpPr>
          <p:cNvPr id="45" name="Google Shape;45;p7"/>
          <p:cNvCxnSpPr/>
          <p:nvPr/>
        </p:nvCxnSpPr>
        <p:spPr>
          <a:xfrm>
            <a:off x="492700" y="362700"/>
            <a:ext cx="0" cy="6132600"/>
          </a:xfrm>
          <a:prstGeom prst="straightConnector1">
            <a:avLst/>
          </a:prstGeom>
          <a:noFill/>
          <a:ln w="19050" cap="rnd" cmpd="sng">
            <a:solidFill>
              <a:schemeClr val="dk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007 Big Title">
  <p:cSld name="CUSTOM_6">
    <p:spTree>
      <p:nvGrpSpPr>
        <p:cNvPr id="46" name="Shape 46"/>
        <p:cNvGrpSpPr/>
        <p:nvPr/>
      </p:nvGrpSpPr>
      <p:grpSpPr>
        <a:xfrm>
          <a:off x="0" y="0"/>
          <a:ext cx="0" cy="0"/>
          <a:chOff x="0" y="0"/>
          <a:chExt cx="0" cy="0"/>
        </a:xfrm>
      </p:grpSpPr>
      <p:sp>
        <p:nvSpPr>
          <p:cNvPr id="47" name="Google Shape;47;p8"/>
          <p:cNvSpPr txBox="1"/>
          <p:nvPr>
            <p:ph type="title"/>
          </p:nvPr>
        </p:nvSpPr>
        <p:spPr>
          <a:xfrm>
            <a:off x="511300" y="1949725"/>
            <a:ext cx="11142300" cy="31608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5000"/>
              <a:buNone/>
              <a:defRPr sz="50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p:txBody>
      </p:sp>
      <p:sp>
        <p:nvSpPr>
          <p:cNvPr id="48" name="Google Shape;48;p8"/>
          <p:cNvSpPr txBox="1"/>
          <p:nvPr>
            <p:ph type="subTitle" idx="1"/>
          </p:nvPr>
        </p:nvSpPr>
        <p:spPr>
          <a:xfrm>
            <a:off x="511375" y="5538475"/>
            <a:ext cx="11142300" cy="717900"/>
          </a:xfrm>
          <a:prstGeom prst="rect">
            <a:avLst/>
          </a:prstGeom>
        </p:spPr>
        <p:txBody>
          <a:bodyPr spcFirstLastPara="1" wrap="square" lIns="121900" tIns="121900" rIns="121900" bIns="121900" anchor="b" anchorCtr="0">
            <a:noAutofit/>
          </a:bodyPr>
          <a:lstStyle>
            <a:lvl1pPr lvl="0" algn="r" rtl="0">
              <a:lnSpc>
                <a:spcPct val="100000"/>
              </a:lnSpc>
              <a:spcBef>
                <a:spcPts val="0"/>
              </a:spcBef>
              <a:spcAft>
                <a:spcPts val="0"/>
              </a:spcAft>
              <a:buSzPts val="1900"/>
              <a:buNone/>
              <a:defRPr/>
            </a:lvl1pPr>
            <a:lvl2pPr lvl="1" algn="r" rtl="0">
              <a:lnSpc>
                <a:spcPct val="100000"/>
              </a:lnSpc>
              <a:spcBef>
                <a:spcPts val="0"/>
              </a:spcBef>
              <a:spcAft>
                <a:spcPts val="0"/>
              </a:spcAft>
              <a:buSzPts val="1900"/>
              <a:buNone/>
              <a:defRPr/>
            </a:lvl2pPr>
            <a:lvl3pPr lvl="2" algn="r" rtl="0">
              <a:lnSpc>
                <a:spcPct val="100000"/>
              </a:lnSpc>
              <a:spcBef>
                <a:spcPts val="0"/>
              </a:spcBef>
              <a:spcAft>
                <a:spcPts val="0"/>
              </a:spcAft>
              <a:buSzPts val="1900"/>
              <a:buNone/>
              <a:defRPr/>
            </a:lvl3pPr>
            <a:lvl4pPr lvl="3" algn="r" rtl="0">
              <a:lnSpc>
                <a:spcPct val="100000"/>
              </a:lnSpc>
              <a:spcBef>
                <a:spcPts val="0"/>
              </a:spcBef>
              <a:spcAft>
                <a:spcPts val="0"/>
              </a:spcAft>
              <a:buSzPts val="1900"/>
              <a:buNone/>
              <a:defRPr/>
            </a:lvl4pPr>
            <a:lvl5pPr lvl="4" algn="r" rtl="0">
              <a:lnSpc>
                <a:spcPct val="100000"/>
              </a:lnSpc>
              <a:spcBef>
                <a:spcPts val="0"/>
              </a:spcBef>
              <a:spcAft>
                <a:spcPts val="0"/>
              </a:spcAft>
              <a:buSzPts val="1900"/>
              <a:buNone/>
              <a:defRPr/>
            </a:lvl5pPr>
            <a:lvl6pPr lvl="5" algn="r" rtl="0">
              <a:lnSpc>
                <a:spcPct val="100000"/>
              </a:lnSpc>
              <a:spcBef>
                <a:spcPts val="0"/>
              </a:spcBef>
              <a:spcAft>
                <a:spcPts val="0"/>
              </a:spcAft>
              <a:buSzPts val="1900"/>
              <a:buNone/>
              <a:defRPr/>
            </a:lvl6pPr>
            <a:lvl7pPr lvl="6" algn="r" rtl="0">
              <a:lnSpc>
                <a:spcPct val="100000"/>
              </a:lnSpc>
              <a:spcBef>
                <a:spcPts val="0"/>
              </a:spcBef>
              <a:spcAft>
                <a:spcPts val="0"/>
              </a:spcAft>
              <a:buSzPts val="1900"/>
              <a:buNone/>
              <a:defRPr/>
            </a:lvl7pPr>
            <a:lvl8pPr lvl="7" algn="r" rtl="0">
              <a:lnSpc>
                <a:spcPct val="100000"/>
              </a:lnSpc>
              <a:spcBef>
                <a:spcPts val="0"/>
              </a:spcBef>
              <a:spcAft>
                <a:spcPts val="0"/>
              </a:spcAft>
              <a:buSzPts val="1900"/>
              <a:buNone/>
              <a:defRPr/>
            </a:lvl8pPr>
            <a:lvl9pPr lvl="8" algn="r" rtl="0">
              <a:lnSpc>
                <a:spcPct val="100000"/>
              </a:lnSpc>
              <a:spcBef>
                <a:spcPts val="0"/>
              </a:spcBef>
              <a:spcAft>
                <a:spcPts val="0"/>
              </a:spcAft>
              <a:buSzPts val="1900"/>
              <a:buNone/>
              <a:defRPr/>
            </a:lvl9pPr>
          </a:lstStyle>
          <a:p/>
        </p:txBody>
      </p:sp>
      <p:cxnSp>
        <p:nvCxnSpPr>
          <p:cNvPr id="49" name="Google Shape;49;p8"/>
          <p:cNvCxnSpPr/>
          <p:nvPr/>
        </p:nvCxnSpPr>
        <p:spPr>
          <a:xfrm rot="10800000">
            <a:off x="497850" y="6307725"/>
            <a:ext cx="11196300" cy="0"/>
          </a:xfrm>
          <a:prstGeom prst="straightConnector1">
            <a:avLst/>
          </a:prstGeom>
          <a:noFill/>
          <a:ln w="19050" cap="rnd" cmpd="sng">
            <a:solidFill>
              <a:schemeClr val="dk1"/>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008 Three columns">
  <p:cSld name="CUSTOM_8_1">
    <p:spTree>
      <p:nvGrpSpPr>
        <p:cNvPr id="50" name="Shape 50"/>
        <p:cNvGrpSpPr/>
        <p:nvPr/>
      </p:nvGrpSpPr>
      <p:grpSpPr>
        <a:xfrm>
          <a:off x="0" y="0"/>
          <a:ext cx="0" cy="0"/>
          <a:chOff x="0" y="0"/>
          <a:chExt cx="0" cy="0"/>
        </a:xfrm>
      </p:grpSpPr>
      <p:sp>
        <p:nvSpPr>
          <p:cNvPr id="51" name="Google Shape;51;p9"/>
          <p:cNvSpPr txBox="1"/>
          <p:nvPr>
            <p:ph type="subTitle" idx="1"/>
          </p:nvPr>
        </p:nvSpPr>
        <p:spPr>
          <a:xfrm>
            <a:off x="1242302" y="3600000"/>
            <a:ext cx="2658900" cy="606900"/>
          </a:xfrm>
          <a:prstGeom prst="rect">
            <a:avLst/>
          </a:prstGeom>
        </p:spPr>
        <p:txBody>
          <a:bodyPr spcFirstLastPara="1" wrap="square" lIns="121900" tIns="121900" rIns="121900" bIns="121900" anchor="ctr" anchorCtr="0">
            <a:noAutofit/>
          </a:bodyPr>
          <a:lstStyle>
            <a:lvl1pPr lvl="0" algn="ctr" rtl="0">
              <a:lnSpc>
                <a:spcPct val="100000"/>
              </a:lnSpc>
              <a:spcBef>
                <a:spcPts val="0"/>
              </a:spcBef>
              <a:spcAft>
                <a:spcPts val="0"/>
              </a:spcAft>
              <a:buSzPts val="2100"/>
              <a:buNone/>
              <a:defRPr sz="2100" b="0">
                <a:latin typeface="Calistoga"/>
                <a:ea typeface="Calistoga"/>
                <a:cs typeface="Calistoga"/>
                <a:sym typeface="Calistoga"/>
              </a:defRPr>
            </a:lvl1pPr>
            <a:lvl2pPr lvl="1" rtl="0">
              <a:spcBef>
                <a:spcPts val="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p:txBody>
      </p:sp>
      <p:sp>
        <p:nvSpPr>
          <p:cNvPr id="52" name="Google Shape;52;p9"/>
          <p:cNvSpPr txBox="1"/>
          <p:nvPr>
            <p:ph type="subTitle" idx="2"/>
          </p:nvPr>
        </p:nvSpPr>
        <p:spPr>
          <a:xfrm>
            <a:off x="4766552" y="3600000"/>
            <a:ext cx="2658900" cy="606900"/>
          </a:xfrm>
          <a:prstGeom prst="rect">
            <a:avLst/>
          </a:prstGeom>
        </p:spPr>
        <p:txBody>
          <a:bodyPr spcFirstLastPara="1" wrap="square" lIns="121900" tIns="121900" rIns="121900" bIns="121900" anchor="ctr" anchorCtr="0">
            <a:noAutofit/>
          </a:bodyPr>
          <a:lstStyle>
            <a:lvl1pPr lvl="0" algn="ctr" rtl="0">
              <a:lnSpc>
                <a:spcPct val="100000"/>
              </a:lnSpc>
              <a:spcBef>
                <a:spcPts val="0"/>
              </a:spcBef>
              <a:spcAft>
                <a:spcPts val="0"/>
              </a:spcAft>
              <a:buSzPts val="2100"/>
              <a:buNone/>
              <a:defRPr sz="2100" b="0">
                <a:latin typeface="Calistoga"/>
                <a:ea typeface="Calistoga"/>
                <a:cs typeface="Calistoga"/>
                <a:sym typeface="Calistoga"/>
              </a:defRPr>
            </a:lvl1pPr>
            <a:lvl2pPr lvl="1" rtl="0">
              <a:spcBef>
                <a:spcPts val="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p:txBody>
      </p:sp>
      <p:sp>
        <p:nvSpPr>
          <p:cNvPr id="53" name="Google Shape;53;p9"/>
          <p:cNvSpPr txBox="1"/>
          <p:nvPr>
            <p:ph type="subTitle" idx="3"/>
          </p:nvPr>
        </p:nvSpPr>
        <p:spPr>
          <a:xfrm>
            <a:off x="8290802" y="3600000"/>
            <a:ext cx="2658600" cy="606900"/>
          </a:xfrm>
          <a:prstGeom prst="rect">
            <a:avLst/>
          </a:prstGeom>
        </p:spPr>
        <p:txBody>
          <a:bodyPr spcFirstLastPara="1" wrap="square" lIns="121900" tIns="121900" rIns="121900" bIns="121900" anchor="ctr" anchorCtr="0">
            <a:noAutofit/>
          </a:bodyPr>
          <a:lstStyle>
            <a:lvl1pPr lvl="0" algn="ctr" rtl="0">
              <a:lnSpc>
                <a:spcPct val="100000"/>
              </a:lnSpc>
              <a:spcBef>
                <a:spcPts val="0"/>
              </a:spcBef>
              <a:spcAft>
                <a:spcPts val="0"/>
              </a:spcAft>
              <a:buSzPts val="2100"/>
              <a:buNone/>
              <a:defRPr sz="2100" b="0">
                <a:latin typeface="Calistoga"/>
                <a:ea typeface="Calistoga"/>
                <a:cs typeface="Calistoga"/>
                <a:sym typeface="Calistoga"/>
              </a:defRPr>
            </a:lvl1pPr>
            <a:lvl2pPr lvl="1" rtl="0">
              <a:spcBef>
                <a:spcPts val="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p:txBody>
      </p:sp>
      <p:sp>
        <p:nvSpPr>
          <p:cNvPr id="54" name="Google Shape;54;p9"/>
          <p:cNvSpPr txBox="1"/>
          <p:nvPr>
            <p:ph type="title"/>
          </p:nvPr>
        </p:nvSpPr>
        <p:spPr>
          <a:xfrm>
            <a:off x="1242300" y="934700"/>
            <a:ext cx="9707400" cy="763500"/>
          </a:xfrm>
          <a:prstGeom prst="rect">
            <a:avLst/>
          </a:prstGeom>
        </p:spPr>
        <p:txBody>
          <a:bodyPr spcFirstLastPara="1" wrap="square" lIns="121900" tIns="121900" rIns="121900" bIns="121900" anchor="ctr"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55" name="Google Shape;55;p9"/>
          <p:cNvSpPr txBox="1"/>
          <p:nvPr>
            <p:ph type="body" idx="4"/>
          </p:nvPr>
        </p:nvSpPr>
        <p:spPr>
          <a:xfrm>
            <a:off x="1242300" y="4165707"/>
            <a:ext cx="2658900" cy="1664100"/>
          </a:xfrm>
          <a:prstGeom prst="rect">
            <a:avLst/>
          </a:prstGeom>
        </p:spPr>
        <p:txBody>
          <a:bodyPr spcFirstLastPara="1" wrap="square" lIns="121900" tIns="121900" rIns="121900" bIns="121900" anchor="t" anchorCtr="0">
            <a:noAutofit/>
          </a:bodyPr>
          <a:lstStyle>
            <a:lvl1pPr marL="457200" lvl="0" indent="-336550" algn="ctr" rtl="0">
              <a:spcBef>
                <a:spcPts val="0"/>
              </a:spcBef>
              <a:spcAft>
                <a:spcPts val="0"/>
              </a:spcAft>
              <a:buSzPts val="1700"/>
              <a:buChar char="●"/>
              <a:defRPr sz="1700"/>
            </a:lvl1pPr>
            <a:lvl2pPr marL="914400" lvl="1" indent="-336550" rtl="0">
              <a:spcBef>
                <a:spcPts val="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p:txBody>
      </p:sp>
      <p:sp>
        <p:nvSpPr>
          <p:cNvPr id="56" name="Google Shape;56;p9"/>
          <p:cNvSpPr txBox="1"/>
          <p:nvPr>
            <p:ph type="body" idx="5"/>
          </p:nvPr>
        </p:nvSpPr>
        <p:spPr>
          <a:xfrm>
            <a:off x="4766550" y="4165707"/>
            <a:ext cx="2658900" cy="1660800"/>
          </a:xfrm>
          <a:prstGeom prst="rect">
            <a:avLst/>
          </a:prstGeom>
        </p:spPr>
        <p:txBody>
          <a:bodyPr spcFirstLastPara="1" wrap="square" lIns="121900" tIns="121900" rIns="121900" bIns="121900" anchor="t" anchorCtr="0">
            <a:noAutofit/>
          </a:bodyPr>
          <a:lstStyle>
            <a:lvl1pPr marL="457200" lvl="0" indent="-336550" algn="ctr" rtl="0">
              <a:spcBef>
                <a:spcPts val="0"/>
              </a:spcBef>
              <a:spcAft>
                <a:spcPts val="0"/>
              </a:spcAft>
              <a:buSzPts val="1700"/>
              <a:buChar char="●"/>
              <a:defRPr sz="1700"/>
            </a:lvl1pPr>
            <a:lvl2pPr marL="914400" lvl="1" indent="-336550" rtl="0">
              <a:spcBef>
                <a:spcPts val="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p:txBody>
      </p:sp>
      <p:sp>
        <p:nvSpPr>
          <p:cNvPr id="57" name="Google Shape;57;p9"/>
          <p:cNvSpPr txBox="1"/>
          <p:nvPr>
            <p:ph type="body" idx="6"/>
          </p:nvPr>
        </p:nvSpPr>
        <p:spPr>
          <a:xfrm>
            <a:off x="8290800" y="4165707"/>
            <a:ext cx="2658900" cy="1660800"/>
          </a:xfrm>
          <a:prstGeom prst="rect">
            <a:avLst/>
          </a:prstGeom>
        </p:spPr>
        <p:txBody>
          <a:bodyPr spcFirstLastPara="1" wrap="square" lIns="121900" tIns="121900" rIns="121900" bIns="121900" anchor="t" anchorCtr="0">
            <a:noAutofit/>
          </a:bodyPr>
          <a:lstStyle>
            <a:lvl1pPr marL="457200" lvl="0" indent="-336550" algn="ctr" rtl="0">
              <a:spcBef>
                <a:spcPts val="0"/>
              </a:spcBef>
              <a:spcAft>
                <a:spcPts val="0"/>
              </a:spcAft>
              <a:buSzPts val="1700"/>
              <a:buChar char="●"/>
              <a:defRPr sz="1700"/>
            </a:lvl1pPr>
            <a:lvl2pPr marL="914400" lvl="1" indent="-336550" rtl="0">
              <a:spcBef>
                <a:spcPts val="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p:txBody>
      </p:sp>
      <p:cxnSp>
        <p:nvCxnSpPr>
          <p:cNvPr id="58" name="Google Shape;58;p9"/>
          <p:cNvCxnSpPr/>
          <p:nvPr/>
        </p:nvCxnSpPr>
        <p:spPr>
          <a:xfrm rot="10800000">
            <a:off x="497850" y="516525"/>
            <a:ext cx="11196300" cy="0"/>
          </a:xfrm>
          <a:prstGeom prst="straightConnector1">
            <a:avLst/>
          </a:prstGeom>
          <a:noFill/>
          <a:ln w="19050" cap="rnd" cmpd="sng">
            <a:solidFill>
              <a:schemeClr val="dk1"/>
            </a:solidFill>
            <a:prstDash val="solid"/>
            <a:round/>
            <a:headEnd type="none" w="med" len="med"/>
            <a:tailEnd type="none" w="med" len="med"/>
          </a:ln>
        </p:spPr>
      </p:cxnSp>
      <p:cxnSp>
        <p:nvCxnSpPr>
          <p:cNvPr id="59" name="Google Shape;59;p9"/>
          <p:cNvCxnSpPr/>
          <p:nvPr/>
        </p:nvCxnSpPr>
        <p:spPr>
          <a:xfrm rot="10800000">
            <a:off x="497850" y="6307725"/>
            <a:ext cx="11196300" cy="0"/>
          </a:xfrm>
          <a:prstGeom prst="straightConnector1">
            <a:avLst/>
          </a:prstGeom>
          <a:noFill/>
          <a:ln w="19050" cap="rnd" cmpd="sng">
            <a:solidFill>
              <a:schemeClr val="dk1"/>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009 Text and Image">
  <p:cSld name="CUSTOM_9">
    <p:spTree>
      <p:nvGrpSpPr>
        <p:cNvPr id="60" name="Shape 60"/>
        <p:cNvGrpSpPr/>
        <p:nvPr/>
      </p:nvGrpSpPr>
      <p:grpSpPr>
        <a:xfrm>
          <a:off x="0" y="0"/>
          <a:ext cx="0" cy="0"/>
          <a:chOff x="0" y="0"/>
          <a:chExt cx="0" cy="0"/>
        </a:xfrm>
      </p:grpSpPr>
      <p:sp>
        <p:nvSpPr>
          <p:cNvPr id="61" name="Google Shape;61;p10"/>
          <p:cNvSpPr txBox="1"/>
          <p:nvPr>
            <p:ph type="title"/>
          </p:nvPr>
        </p:nvSpPr>
        <p:spPr>
          <a:xfrm>
            <a:off x="925500" y="1946013"/>
            <a:ext cx="5170500" cy="799200"/>
          </a:xfrm>
          <a:prstGeom prst="rect">
            <a:avLst/>
          </a:prstGeom>
        </p:spPr>
        <p:txBody>
          <a:bodyPr spcFirstLastPara="1" wrap="square" lIns="121900" tIns="121900" rIns="121900" bIns="121900" anchor="ctr" anchorCtr="0">
            <a:noAutofit/>
          </a:bodyPr>
          <a:lstStyle>
            <a:lvl1pPr lvl="0" rtl="0">
              <a:lnSpc>
                <a:spcPct val="80000"/>
              </a:lnSpc>
              <a:spcBef>
                <a:spcPts val="0"/>
              </a:spcBef>
              <a:spcAft>
                <a:spcPts val="0"/>
              </a:spcAft>
              <a:buSzPts val="6000"/>
              <a:buNone/>
              <a:defRPr/>
            </a:lvl1pPr>
            <a:lvl2pPr lvl="1" algn="r" rtl="0">
              <a:spcBef>
                <a:spcPts val="0"/>
              </a:spcBef>
              <a:spcAft>
                <a:spcPts val="0"/>
              </a:spcAft>
              <a:buSzPts val="15000"/>
              <a:buNone/>
              <a:defRPr sz="15000"/>
            </a:lvl2pPr>
            <a:lvl3pPr lvl="2" algn="r" rtl="0">
              <a:spcBef>
                <a:spcPts val="0"/>
              </a:spcBef>
              <a:spcAft>
                <a:spcPts val="0"/>
              </a:spcAft>
              <a:buSzPts val="15000"/>
              <a:buNone/>
              <a:defRPr sz="15000"/>
            </a:lvl3pPr>
            <a:lvl4pPr lvl="3" algn="r" rtl="0">
              <a:spcBef>
                <a:spcPts val="0"/>
              </a:spcBef>
              <a:spcAft>
                <a:spcPts val="0"/>
              </a:spcAft>
              <a:buSzPts val="15000"/>
              <a:buNone/>
              <a:defRPr sz="15000"/>
            </a:lvl4pPr>
            <a:lvl5pPr lvl="4" algn="r" rtl="0">
              <a:spcBef>
                <a:spcPts val="0"/>
              </a:spcBef>
              <a:spcAft>
                <a:spcPts val="0"/>
              </a:spcAft>
              <a:buSzPts val="15000"/>
              <a:buNone/>
              <a:defRPr sz="15000"/>
            </a:lvl5pPr>
            <a:lvl6pPr lvl="5" algn="r" rtl="0">
              <a:spcBef>
                <a:spcPts val="0"/>
              </a:spcBef>
              <a:spcAft>
                <a:spcPts val="0"/>
              </a:spcAft>
              <a:buSzPts val="15000"/>
              <a:buNone/>
              <a:defRPr sz="15000"/>
            </a:lvl6pPr>
            <a:lvl7pPr lvl="6" algn="r" rtl="0">
              <a:spcBef>
                <a:spcPts val="0"/>
              </a:spcBef>
              <a:spcAft>
                <a:spcPts val="0"/>
              </a:spcAft>
              <a:buSzPts val="15000"/>
              <a:buNone/>
              <a:defRPr sz="15000"/>
            </a:lvl7pPr>
            <a:lvl8pPr lvl="7" algn="r" rtl="0">
              <a:spcBef>
                <a:spcPts val="0"/>
              </a:spcBef>
              <a:spcAft>
                <a:spcPts val="0"/>
              </a:spcAft>
              <a:buSzPts val="15000"/>
              <a:buNone/>
              <a:defRPr sz="15000"/>
            </a:lvl8pPr>
            <a:lvl9pPr lvl="8" algn="r" rtl="0">
              <a:spcBef>
                <a:spcPts val="0"/>
              </a:spcBef>
              <a:spcAft>
                <a:spcPts val="0"/>
              </a:spcAft>
              <a:buSzPts val="15000"/>
              <a:buNone/>
              <a:defRPr sz="15000"/>
            </a:lvl9pPr>
          </a:lstStyle>
          <a:p/>
        </p:txBody>
      </p:sp>
      <p:sp>
        <p:nvSpPr>
          <p:cNvPr id="62" name="Google Shape;62;p10"/>
          <p:cNvSpPr txBox="1"/>
          <p:nvPr>
            <p:ph type="subTitle" idx="1"/>
          </p:nvPr>
        </p:nvSpPr>
        <p:spPr>
          <a:xfrm>
            <a:off x="439850" y="4343238"/>
            <a:ext cx="3875100" cy="717900"/>
          </a:xfrm>
          <a:prstGeom prst="rect">
            <a:avLst/>
          </a:prstGeom>
        </p:spPr>
        <p:txBody>
          <a:bodyPr spcFirstLastPara="1" wrap="square" lIns="121900" tIns="121900" rIns="121900" bIns="121900" anchor="t" anchorCtr="0">
            <a:noAutofit/>
          </a:bodyPr>
          <a:lstStyle>
            <a:lvl1pPr lvl="0" algn="r" rtl="0">
              <a:spcBef>
                <a:spcPts val="0"/>
              </a:spcBef>
              <a:spcAft>
                <a:spcPts val="0"/>
              </a:spcAft>
              <a:buSzPts val="1800"/>
              <a:buNone/>
              <a:defRPr sz="1800"/>
            </a:lvl1pPr>
            <a:lvl2pPr lvl="1" algn="r" rtl="0">
              <a:spcBef>
                <a:spcPts val="2100"/>
              </a:spcBef>
              <a:spcAft>
                <a:spcPts val="0"/>
              </a:spcAft>
              <a:buSzPts val="1800"/>
              <a:buNone/>
              <a:defRPr sz="1800"/>
            </a:lvl2pPr>
            <a:lvl3pPr lvl="2" algn="r" rtl="0">
              <a:spcBef>
                <a:spcPts val="2100"/>
              </a:spcBef>
              <a:spcAft>
                <a:spcPts val="0"/>
              </a:spcAft>
              <a:buSzPts val="1800"/>
              <a:buNone/>
              <a:defRPr sz="1800"/>
            </a:lvl3pPr>
            <a:lvl4pPr lvl="3" algn="r" rtl="0">
              <a:spcBef>
                <a:spcPts val="2100"/>
              </a:spcBef>
              <a:spcAft>
                <a:spcPts val="0"/>
              </a:spcAft>
              <a:buSzPts val="1800"/>
              <a:buNone/>
              <a:defRPr sz="1800"/>
            </a:lvl4pPr>
            <a:lvl5pPr lvl="4" algn="r" rtl="0">
              <a:spcBef>
                <a:spcPts val="2100"/>
              </a:spcBef>
              <a:spcAft>
                <a:spcPts val="0"/>
              </a:spcAft>
              <a:buSzPts val="1800"/>
              <a:buNone/>
              <a:defRPr sz="1800"/>
            </a:lvl5pPr>
            <a:lvl6pPr lvl="5" algn="r" rtl="0">
              <a:spcBef>
                <a:spcPts val="2100"/>
              </a:spcBef>
              <a:spcAft>
                <a:spcPts val="0"/>
              </a:spcAft>
              <a:buSzPts val="1800"/>
              <a:buNone/>
              <a:defRPr sz="1800"/>
            </a:lvl6pPr>
            <a:lvl7pPr lvl="6" algn="r" rtl="0">
              <a:spcBef>
                <a:spcPts val="2100"/>
              </a:spcBef>
              <a:spcAft>
                <a:spcPts val="0"/>
              </a:spcAft>
              <a:buSzPts val="1800"/>
              <a:buNone/>
              <a:defRPr sz="1800"/>
            </a:lvl7pPr>
            <a:lvl8pPr lvl="7" algn="r" rtl="0">
              <a:spcBef>
                <a:spcPts val="2100"/>
              </a:spcBef>
              <a:spcAft>
                <a:spcPts val="0"/>
              </a:spcAft>
              <a:buSzPts val="1800"/>
              <a:buNone/>
              <a:defRPr sz="1800"/>
            </a:lvl8pPr>
            <a:lvl9pPr lvl="8" algn="r" rtl="0">
              <a:spcBef>
                <a:spcPts val="2100"/>
              </a:spcBef>
              <a:spcAft>
                <a:spcPts val="2100"/>
              </a:spcAft>
              <a:buSzPts val="1800"/>
              <a:buNone/>
              <a:defRPr sz="1800"/>
            </a:lvl9pPr>
          </a:lstStyle>
          <a:p/>
        </p:txBody>
      </p:sp>
      <p:sp>
        <p:nvSpPr>
          <p:cNvPr id="63" name="Google Shape;63;p10"/>
          <p:cNvSpPr/>
          <p:nvPr>
            <p:ph type="pic" idx="2"/>
          </p:nvPr>
        </p:nvSpPr>
        <p:spPr>
          <a:xfrm>
            <a:off x="4572000" y="1040950"/>
            <a:ext cx="6981900" cy="4476900"/>
          </a:xfrm>
          <a:prstGeom prst="rect">
            <a:avLst/>
          </a:prstGeom>
          <a:noFill/>
          <a:ln>
            <a:noFill/>
          </a:ln>
        </p:spPr>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dk1"/>
              </a:buClr>
              <a:buSzPts val="4000"/>
              <a:buFont typeface="Calistoga"/>
              <a:buNone/>
              <a:defRPr sz="4000">
                <a:solidFill>
                  <a:schemeClr val="dk1"/>
                </a:solidFill>
                <a:latin typeface="Calistoga"/>
                <a:ea typeface="Calistoga"/>
                <a:cs typeface="Calistoga"/>
                <a:sym typeface="Calistoga"/>
              </a:defRPr>
            </a:lvl1pPr>
            <a:lvl2pPr lvl="1">
              <a:spcBef>
                <a:spcPts val="0"/>
              </a:spcBef>
              <a:spcAft>
                <a:spcPts val="0"/>
              </a:spcAft>
              <a:buClr>
                <a:schemeClr val="dk1"/>
              </a:buClr>
              <a:buSzPts val="4000"/>
              <a:buFont typeface="Calistoga"/>
              <a:buNone/>
              <a:defRPr sz="4000">
                <a:solidFill>
                  <a:schemeClr val="dk1"/>
                </a:solidFill>
                <a:latin typeface="Calistoga"/>
                <a:ea typeface="Calistoga"/>
                <a:cs typeface="Calistoga"/>
                <a:sym typeface="Calistoga"/>
              </a:defRPr>
            </a:lvl2pPr>
            <a:lvl3pPr lvl="2">
              <a:spcBef>
                <a:spcPts val="0"/>
              </a:spcBef>
              <a:spcAft>
                <a:spcPts val="0"/>
              </a:spcAft>
              <a:buClr>
                <a:schemeClr val="dk1"/>
              </a:buClr>
              <a:buSzPts val="4000"/>
              <a:buFont typeface="Calistoga"/>
              <a:buNone/>
              <a:defRPr sz="4000">
                <a:solidFill>
                  <a:schemeClr val="dk1"/>
                </a:solidFill>
                <a:latin typeface="Calistoga"/>
                <a:ea typeface="Calistoga"/>
                <a:cs typeface="Calistoga"/>
                <a:sym typeface="Calistoga"/>
              </a:defRPr>
            </a:lvl3pPr>
            <a:lvl4pPr lvl="3">
              <a:spcBef>
                <a:spcPts val="0"/>
              </a:spcBef>
              <a:spcAft>
                <a:spcPts val="0"/>
              </a:spcAft>
              <a:buClr>
                <a:schemeClr val="dk1"/>
              </a:buClr>
              <a:buSzPts val="4000"/>
              <a:buFont typeface="Calistoga"/>
              <a:buNone/>
              <a:defRPr sz="4000">
                <a:solidFill>
                  <a:schemeClr val="dk1"/>
                </a:solidFill>
                <a:latin typeface="Calistoga"/>
                <a:ea typeface="Calistoga"/>
                <a:cs typeface="Calistoga"/>
                <a:sym typeface="Calistoga"/>
              </a:defRPr>
            </a:lvl4pPr>
            <a:lvl5pPr lvl="4">
              <a:spcBef>
                <a:spcPts val="0"/>
              </a:spcBef>
              <a:spcAft>
                <a:spcPts val="0"/>
              </a:spcAft>
              <a:buClr>
                <a:schemeClr val="dk1"/>
              </a:buClr>
              <a:buSzPts val="4000"/>
              <a:buFont typeface="Calistoga"/>
              <a:buNone/>
              <a:defRPr sz="4000">
                <a:solidFill>
                  <a:schemeClr val="dk1"/>
                </a:solidFill>
                <a:latin typeface="Calistoga"/>
                <a:ea typeface="Calistoga"/>
                <a:cs typeface="Calistoga"/>
                <a:sym typeface="Calistoga"/>
              </a:defRPr>
            </a:lvl5pPr>
            <a:lvl6pPr lvl="5">
              <a:spcBef>
                <a:spcPts val="0"/>
              </a:spcBef>
              <a:spcAft>
                <a:spcPts val="0"/>
              </a:spcAft>
              <a:buClr>
                <a:schemeClr val="dk1"/>
              </a:buClr>
              <a:buSzPts val="4000"/>
              <a:buFont typeface="Calistoga"/>
              <a:buNone/>
              <a:defRPr sz="4000">
                <a:solidFill>
                  <a:schemeClr val="dk1"/>
                </a:solidFill>
                <a:latin typeface="Calistoga"/>
                <a:ea typeface="Calistoga"/>
                <a:cs typeface="Calistoga"/>
                <a:sym typeface="Calistoga"/>
              </a:defRPr>
            </a:lvl6pPr>
            <a:lvl7pPr lvl="6">
              <a:spcBef>
                <a:spcPts val="0"/>
              </a:spcBef>
              <a:spcAft>
                <a:spcPts val="0"/>
              </a:spcAft>
              <a:buClr>
                <a:schemeClr val="dk1"/>
              </a:buClr>
              <a:buSzPts val="4000"/>
              <a:buFont typeface="Calistoga"/>
              <a:buNone/>
              <a:defRPr sz="4000">
                <a:solidFill>
                  <a:schemeClr val="dk1"/>
                </a:solidFill>
                <a:latin typeface="Calistoga"/>
                <a:ea typeface="Calistoga"/>
                <a:cs typeface="Calistoga"/>
                <a:sym typeface="Calistoga"/>
              </a:defRPr>
            </a:lvl7pPr>
            <a:lvl8pPr lvl="7">
              <a:spcBef>
                <a:spcPts val="0"/>
              </a:spcBef>
              <a:spcAft>
                <a:spcPts val="0"/>
              </a:spcAft>
              <a:buClr>
                <a:schemeClr val="dk1"/>
              </a:buClr>
              <a:buSzPts val="4000"/>
              <a:buFont typeface="Calistoga"/>
              <a:buNone/>
              <a:defRPr sz="4000">
                <a:solidFill>
                  <a:schemeClr val="dk1"/>
                </a:solidFill>
                <a:latin typeface="Calistoga"/>
                <a:ea typeface="Calistoga"/>
                <a:cs typeface="Calistoga"/>
                <a:sym typeface="Calistoga"/>
              </a:defRPr>
            </a:lvl8pPr>
            <a:lvl9pPr lvl="8">
              <a:spcBef>
                <a:spcPts val="0"/>
              </a:spcBef>
              <a:spcAft>
                <a:spcPts val="0"/>
              </a:spcAft>
              <a:buClr>
                <a:schemeClr val="dk1"/>
              </a:buClr>
              <a:buSzPts val="4000"/>
              <a:buFont typeface="Calistoga"/>
              <a:buNone/>
              <a:defRPr sz="4000">
                <a:solidFill>
                  <a:schemeClr val="dk1"/>
                </a:solidFill>
                <a:latin typeface="Calistoga"/>
                <a:ea typeface="Calistoga"/>
                <a:cs typeface="Calistoga"/>
                <a:sym typeface="Calistoga"/>
              </a:defRPr>
            </a:lvl9pPr>
          </a:lstStyle>
          <a:p/>
        </p:txBody>
      </p:sp>
      <p:sp>
        <p:nvSpPr>
          <p:cNvPr id="7" name="Google Shape;7;p1"/>
          <p:cNvSpPr txBox="1"/>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49250">
              <a:lnSpc>
                <a:spcPct val="115000"/>
              </a:lnSpc>
              <a:spcBef>
                <a:spcPts val="0"/>
              </a:spcBef>
              <a:spcAft>
                <a:spcPts val="0"/>
              </a:spcAft>
              <a:buClr>
                <a:schemeClr val="dk2"/>
              </a:buClr>
              <a:buSzPts val="1900"/>
              <a:buFont typeface="Antic Slab"/>
              <a:buChar char="●"/>
              <a:defRPr sz="1900" b="1">
                <a:solidFill>
                  <a:schemeClr val="dk2"/>
                </a:solidFill>
                <a:latin typeface="Antic Slab"/>
                <a:ea typeface="Antic Slab"/>
                <a:cs typeface="Antic Slab"/>
                <a:sym typeface="Antic Slab"/>
              </a:defRPr>
            </a:lvl1pPr>
            <a:lvl2pPr marL="914400" lvl="1" indent="-349250">
              <a:lnSpc>
                <a:spcPct val="115000"/>
              </a:lnSpc>
              <a:spcBef>
                <a:spcPts val="2100"/>
              </a:spcBef>
              <a:spcAft>
                <a:spcPts val="0"/>
              </a:spcAft>
              <a:buClr>
                <a:schemeClr val="dk2"/>
              </a:buClr>
              <a:buSzPts val="1900"/>
              <a:buFont typeface="Antic Slab"/>
              <a:buChar char="○"/>
              <a:defRPr sz="1900" b="1">
                <a:solidFill>
                  <a:schemeClr val="dk2"/>
                </a:solidFill>
                <a:latin typeface="Antic Slab"/>
                <a:ea typeface="Antic Slab"/>
                <a:cs typeface="Antic Slab"/>
                <a:sym typeface="Antic Slab"/>
              </a:defRPr>
            </a:lvl2pPr>
            <a:lvl3pPr marL="1371600" lvl="2" indent="-349250">
              <a:lnSpc>
                <a:spcPct val="115000"/>
              </a:lnSpc>
              <a:spcBef>
                <a:spcPts val="2100"/>
              </a:spcBef>
              <a:spcAft>
                <a:spcPts val="0"/>
              </a:spcAft>
              <a:buClr>
                <a:schemeClr val="dk2"/>
              </a:buClr>
              <a:buSzPts val="1900"/>
              <a:buFont typeface="Antic Slab"/>
              <a:buChar char="■"/>
              <a:defRPr sz="1900" b="1">
                <a:solidFill>
                  <a:schemeClr val="dk2"/>
                </a:solidFill>
                <a:latin typeface="Antic Slab"/>
                <a:ea typeface="Antic Slab"/>
                <a:cs typeface="Antic Slab"/>
                <a:sym typeface="Antic Slab"/>
              </a:defRPr>
            </a:lvl3pPr>
            <a:lvl4pPr marL="1828800" lvl="3" indent="-349250">
              <a:lnSpc>
                <a:spcPct val="115000"/>
              </a:lnSpc>
              <a:spcBef>
                <a:spcPts val="2100"/>
              </a:spcBef>
              <a:spcAft>
                <a:spcPts val="0"/>
              </a:spcAft>
              <a:buClr>
                <a:schemeClr val="dk2"/>
              </a:buClr>
              <a:buSzPts val="1900"/>
              <a:buFont typeface="Antic Slab"/>
              <a:buChar char="●"/>
              <a:defRPr sz="1900" b="1">
                <a:solidFill>
                  <a:schemeClr val="dk2"/>
                </a:solidFill>
                <a:latin typeface="Antic Slab"/>
                <a:ea typeface="Antic Slab"/>
                <a:cs typeface="Antic Slab"/>
                <a:sym typeface="Antic Slab"/>
              </a:defRPr>
            </a:lvl4pPr>
            <a:lvl5pPr marL="2286000" lvl="4" indent="-349250">
              <a:lnSpc>
                <a:spcPct val="115000"/>
              </a:lnSpc>
              <a:spcBef>
                <a:spcPts val="2100"/>
              </a:spcBef>
              <a:spcAft>
                <a:spcPts val="0"/>
              </a:spcAft>
              <a:buClr>
                <a:schemeClr val="dk2"/>
              </a:buClr>
              <a:buSzPts val="1900"/>
              <a:buFont typeface="Antic Slab"/>
              <a:buChar char="○"/>
              <a:defRPr sz="1900" b="1">
                <a:solidFill>
                  <a:schemeClr val="dk2"/>
                </a:solidFill>
                <a:latin typeface="Antic Slab"/>
                <a:ea typeface="Antic Slab"/>
                <a:cs typeface="Antic Slab"/>
                <a:sym typeface="Antic Slab"/>
              </a:defRPr>
            </a:lvl5pPr>
            <a:lvl6pPr marL="2743200" lvl="5" indent="-349250">
              <a:lnSpc>
                <a:spcPct val="115000"/>
              </a:lnSpc>
              <a:spcBef>
                <a:spcPts val="2100"/>
              </a:spcBef>
              <a:spcAft>
                <a:spcPts val="0"/>
              </a:spcAft>
              <a:buClr>
                <a:schemeClr val="dk2"/>
              </a:buClr>
              <a:buSzPts val="1900"/>
              <a:buFont typeface="Antic Slab"/>
              <a:buChar char="■"/>
              <a:defRPr sz="1900" b="1">
                <a:solidFill>
                  <a:schemeClr val="dk2"/>
                </a:solidFill>
                <a:latin typeface="Antic Slab"/>
                <a:ea typeface="Antic Slab"/>
                <a:cs typeface="Antic Slab"/>
                <a:sym typeface="Antic Slab"/>
              </a:defRPr>
            </a:lvl6pPr>
            <a:lvl7pPr marL="3200400" lvl="6" indent="-349250">
              <a:lnSpc>
                <a:spcPct val="115000"/>
              </a:lnSpc>
              <a:spcBef>
                <a:spcPts val="2100"/>
              </a:spcBef>
              <a:spcAft>
                <a:spcPts val="0"/>
              </a:spcAft>
              <a:buClr>
                <a:schemeClr val="dk2"/>
              </a:buClr>
              <a:buSzPts val="1900"/>
              <a:buFont typeface="Antic Slab"/>
              <a:buChar char="●"/>
              <a:defRPr sz="1900" b="1">
                <a:solidFill>
                  <a:schemeClr val="dk2"/>
                </a:solidFill>
                <a:latin typeface="Antic Slab"/>
                <a:ea typeface="Antic Slab"/>
                <a:cs typeface="Antic Slab"/>
                <a:sym typeface="Antic Slab"/>
              </a:defRPr>
            </a:lvl7pPr>
            <a:lvl8pPr marL="3657600" lvl="7" indent="-349250">
              <a:lnSpc>
                <a:spcPct val="115000"/>
              </a:lnSpc>
              <a:spcBef>
                <a:spcPts val="2100"/>
              </a:spcBef>
              <a:spcAft>
                <a:spcPts val="0"/>
              </a:spcAft>
              <a:buClr>
                <a:schemeClr val="dk2"/>
              </a:buClr>
              <a:buSzPts val="1900"/>
              <a:buFont typeface="Antic Slab"/>
              <a:buChar char="○"/>
              <a:defRPr sz="1900" b="1">
                <a:solidFill>
                  <a:schemeClr val="dk2"/>
                </a:solidFill>
                <a:latin typeface="Antic Slab"/>
                <a:ea typeface="Antic Slab"/>
                <a:cs typeface="Antic Slab"/>
                <a:sym typeface="Antic Slab"/>
              </a:defRPr>
            </a:lvl8pPr>
            <a:lvl9pPr marL="4114800" lvl="8" indent="-349250">
              <a:lnSpc>
                <a:spcPct val="115000"/>
              </a:lnSpc>
              <a:spcBef>
                <a:spcPts val="2100"/>
              </a:spcBef>
              <a:spcAft>
                <a:spcPts val="2100"/>
              </a:spcAft>
              <a:buClr>
                <a:schemeClr val="dk2"/>
              </a:buClr>
              <a:buSzPts val="1900"/>
              <a:buFont typeface="Antic Slab"/>
              <a:buChar char="■"/>
              <a:defRPr sz="1900" b="1">
                <a:solidFill>
                  <a:schemeClr val="dk2"/>
                </a:solidFill>
                <a:latin typeface="Antic Slab"/>
                <a:ea typeface="Antic Slab"/>
                <a:cs typeface="Antic Slab"/>
                <a:sym typeface="Antic Slab"/>
              </a:defRPr>
            </a:lvl9pPr>
          </a:lstStyle>
          <a:p/>
        </p:txBody>
      </p:sp>
      <p:sp>
        <p:nvSpPr>
          <p:cNvPr id="8" name="Google Shape;8;p1"/>
          <p:cNvSpPr txBox="1"/>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
        <p:nvSpPr>
          <p:cNvPr id="9" name="Google Shape;9;p1"/>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2.xml"/><Relationship Id="rId1" Type="http://schemas.openxmlformats.org/officeDocument/2006/relationships/tags" Target="../tags/tag21.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4.xml"/><Relationship Id="rId1" Type="http://schemas.openxmlformats.org/officeDocument/2006/relationships/tags" Target="../tags/tag23.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6.xml"/><Relationship Id="rId1" Type="http://schemas.openxmlformats.org/officeDocument/2006/relationships/tags" Target="../tags/tag25.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8.xml"/><Relationship Id="rId1" Type="http://schemas.openxmlformats.org/officeDocument/2006/relationships/tags" Target="../tags/tag27.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4.xml"/><Relationship Id="rId2" Type="http://schemas.openxmlformats.org/officeDocument/2006/relationships/tags" Target="../tags/tag30.xml"/><Relationship Id="rId1" Type="http://schemas.openxmlformats.org/officeDocument/2006/relationships/tags" Target="../tags/tag29.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32.xml"/><Relationship Id="rId1" Type="http://schemas.openxmlformats.org/officeDocument/2006/relationships/tags" Target="../tags/tag31.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34.xml"/><Relationship Id="rId1" Type="http://schemas.openxmlformats.org/officeDocument/2006/relationships/tags" Target="../tags/tag33.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36.xml"/><Relationship Id="rId1" Type="http://schemas.openxmlformats.org/officeDocument/2006/relationships/tags" Target="../tags/tag35.xm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4.xml"/><Relationship Id="rId2" Type="http://schemas.openxmlformats.org/officeDocument/2006/relationships/tags" Target="../tags/tag38.xml"/><Relationship Id="rId1" Type="http://schemas.openxmlformats.org/officeDocument/2006/relationships/tags" Target="../tags/tag37.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40.xml"/><Relationship Id="rId1" Type="http://schemas.openxmlformats.org/officeDocument/2006/relationships/tags" Target="../tags/tag39.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7.xml"/><Relationship Id="rId2" Type="http://schemas.openxmlformats.org/officeDocument/2006/relationships/tags" Target="../tags/tag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42.xml"/><Relationship Id="rId1" Type="http://schemas.openxmlformats.org/officeDocument/2006/relationships/tags" Target="../tags/tag41.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44.xml"/><Relationship Id="rId1" Type="http://schemas.openxmlformats.org/officeDocument/2006/relationships/tags" Target="../tags/tag43.xm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4.xml"/><Relationship Id="rId2" Type="http://schemas.openxmlformats.org/officeDocument/2006/relationships/tags" Target="../tags/tag46.xml"/><Relationship Id="rId1" Type="http://schemas.openxmlformats.org/officeDocument/2006/relationships/tags" Target="../tags/tag45.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48.xml"/><Relationship Id="rId1" Type="http://schemas.openxmlformats.org/officeDocument/2006/relationships/tags" Target="../tags/tag47.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50.xml"/><Relationship Id="rId1" Type="http://schemas.openxmlformats.org/officeDocument/2006/relationships/tags" Target="../tags/tag49.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52.xml"/><Relationship Id="rId1" Type="http://schemas.openxmlformats.org/officeDocument/2006/relationships/tags" Target="../tags/tag51.xml"/></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4.xml"/><Relationship Id="rId2" Type="http://schemas.openxmlformats.org/officeDocument/2006/relationships/tags" Target="../tags/tag54.xml"/><Relationship Id="rId1" Type="http://schemas.openxmlformats.org/officeDocument/2006/relationships/tags" Target="../tags/tag53.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56.xml"/><Relationship Id="rId1" Type="http://schemas.openxmlformats.org/officeDocument/2006/relationships/tags" Target="../tags/tag55.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58.xml"/><Relationship Id="rId1" Type="http://schemas.openxmlformats.org/officeDocument/2006/relationships/tags" Target="../tags/tag57.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60.xml"/><Relationship Id="rId1" Type="http://schemas.openxmlformats.org/officeDocument/2006/relationships/tags" Target="../tags/tag59.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tags" Target="../tags/tag4.xml"/><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4.xml"/><Relationship Id="rId2" Type="http://schemas.openxmlformats.org/officeDocument/2006/relationships/tags" Target="../tags/tag62.xml"/><Relationship Id="rId1" Type="http://schemas.openxmlformats.org/officeDocument/2006/relationships/tags" Target="../tags/tag61.xml"/></Relationships>
</file>

<file path=ppt/slides/_rels/slide31.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tags" Target="../tags/tag64.xml"/><Relationship Id="rId2" Type="http://schemas.openxmlformats.org/officeDocument/2006/relationships/hyperlink" Target="https://drive.google.com/drive/folders/1llmwbi6Ch-fJHqIMlrjjQkPfwQRJRz7r" TargetMode="External"/><Relationship Id="rId1" Type="http://schemas.openxmlformats.org/officeDocument/2006/relationships/tags" Target="../tags/tag63.xml"/></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4.xml"/><Relationship Id="rId2" Type="http://schemas.openxmlformats.org/officeDocument/2006/relationships/tags" Target="../tags/tag66.xml"/><Relationship Id="rId1" Type="http://schemas.openxmlformats.org/officeDocument/2006/relationships/tags" Target="../tags/tag65.xml"/></Relationships>
</file>

<file path=ppt/slides/_rels/slide33.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tags" Target="../tags/tag68.xml"/><Relationship Id="rId2" Type="http://schemas.openxmlformats.org/officeDocument/2006/relationships/hyperlink" Target="https://drive.google.com/drive/folders/1gHQ9AJVU5zKXGJaJP7BEOMb4LT_JNsHh" TargetMode="External"/><Relationship Id="rId1" Type="http://schemas.openxmlformats.org/officeDocument/2006/relationships/tags" Target="../tags/tag67.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70.xml"/><Relationship Id="rId1" Type="http://schemas.openxmlformats.org/officeDocument/2006/relationships/tags" Target="../tags/tag69.xml"/></Relationships>
</file>

<file path=ppt/slides/_rels/slide35.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9.xml"/><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image" Target="../media/image8.png"/></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7.xml"/><Relationship Id="rId2" Type="http://schemas.openxmlformats.org/officeDocument/2006/relationships/tags" Target="../tags/tag74.xml"/><Relationship Id="rId1" Type="http://schemas.openxmlformats.org/officeDocument/2006/relationships/tags" Target="../tags/tag73.xml"/></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7.xml"/><Relationship Id="rId2" Type="http://schemas.openxmlformats.org/officeDocument/2006/relationships/tags" Target="../tags/tag76.xml"/><Relationship Id="rId1" Type="http://schemas.openxmlformats.org/officeDocument/2006/relationships/tags" Target="../tags/tag75.xml"/></Relationships>
</file>

<file path=ppt/slides/_rels/slide38.xml.rels><?xml version="1.0" encoding="UTF-8" standalone="yes"?>
<Relationships xmlns="http://schemas.openxmlformats.org/package/2006/relationships"><Relationship Id="rId9" Type="http://schemas.openxmlformats.org/officeDocument/2006/relationships/notesSlide" Target="../notesSlides/notesSlide19.xml"/><Relationship Id="rId8" Type="http://schemas.openxmlformats.org/officeDocument/2006/relationships/slideLayout" Target="../slideLayouts/slideLayout12.xml"/><Relationship Id="rId7" Type="http://schemas.openxmlformats.org/officeDocument/2006/relationships/image" Target="../media/image7.png"/><Relationship Id="rId6" Type="http://schemas.openxmlformats.org/officeDocument/2006/relationships/tags" Target="../tags/tag79.xml"/><Relationship Id="rId5" Type="http://schemas.openxmlformats.org/officeDocument/2006/relationships/tags" Target="../tags/tag78.xml"/><Relationship Id="rId4" Type="http://schemas.openxmlformats.org/officeDocument/2006/relationships/hyperlink" Target="https://www.facebook.com/joeshwoa.max/" TargetMode="External"/><Relationship Id="rId3" Type="http://schemas.openxmlformats.org/officeDocument/2006/relationships/hyperlink" Target="https://www.linkedin.com/in/joeshwoa-george/" TargetMode="External"/><Relationship Id="rId2" Type="http://schemas.openxmlformats.org/officeDocument/2006/relationships/tags" Target="../tags/tag77.xml"/><Relationship Id="rId1" Type="http://schemas.openxmlformats.org/officeDocument/2006/relationships/image" Target="../media/image9.png"/></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3.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3.xml"/><Relationship Id="rId4" Type="http://schemas.openxmlformats.org/officeDocument/2006/relationships/tags" Target="../tags/tag12.xml"/><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4.xml"/><Relationship Id="rId2" Type="http://schemas.openxmlformats.org/officeDocument/2006/relationships/tags" Target="../tags/tag14.xml"/><Relationship Id="rId1" Type="http://schemas.openxmlformats.org/officeDocument/2006/relationships/tags" Target="../tags/tag13.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6.xml"/><Relationship Id="rId2" Type="http://schemas.openxmlformats.org/officeDocument/2006/relationships/tags" Target="../tags/tag16.xml"/><Relationship Id="rId1" Type="http://schemas.openxmlformats.org/officeDocument/2006/relationships/tags" Target="../tags/tag15.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6.xml"/><Relationship Id="rId2" Type="http://schemas.openxmlformats.org/officeDocument/2006/relationships/tags" Target="../tags/tag18.xml"/><Relationship Id="rId1" Type="http://schemas.openxmlformats.org/officeDocument/2006/relationships/tags" Target="../tags/tag17.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4.xml"/><Relationship Id="rId2" Type="http://schemas.openxmlformats.org/officeDocument/2006/relationships/tags" Target="../tags/tag20.xml"/><Relationship Id="rId1" Type="http://schemas.openxmlformats.org/officeDocument/2006/relationships/tags" Target="../tags/tag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16" name="Shape 116"/>
        <p:cNvGrpSpPr/>
        <p:nvPr/>
      </p:nvGrpSpPr>
      <p:grpSpPr>
        <a:xfrm>
          <a:off x="0" y="0"/>
          <a:ext cx="0" cy="0"/>
          <a:chOff x="0" y="0"/>
          <a:chExt cx="0" cy="0"/>
        </a:xfrm>
      </p:grpSpPr>
      <p:pic>
        <p:nvPicPr>
          <p:cNvPr id="7" name="Picture 6" descr="supabase-logo-wordmark--light"/>
          <p:cNvPicPr>
            <a:picLocks noChangeAspect="1"/>
          </p:cNvPicPr>
          <p:nvPr/>
        </p:nvPicPr>
        <p:blipFill>
          <a:blip r:embed="rId1"/>
          <a:stretch>
            <a:fillRect/>
          </a:stretch>
        </p:blipFill>
        <p:spPr>
          <a:xfrm>
            <a:off x="4834255" y="659765"/>
            <a:ext cx="3190240" cy="833755"/>
          </a:xfrm>
          <a:prstGeom prst="rect">
            <a:avLst/>
          </a:prstGeom>
        </p:spPr>
      </p:pic>
      <p:pic>
        <p:nvPicPr>
          <p:cNvPr id="4" name="Picture 3" descr="supabase-logo-icon"/>
          <p:cNvPicPr>
            <a:picLocks noChangeAspect="1"/>
          </p:cNvPicPr>
          <p:nvPr/>
        </p:nvPicPr>
        <p:blipFill>
          <a:blip r:embed="rId2"/>
          <a:stretch>
            <a:fillRect/>
          </a:stretch>
        </p:blipFill>
        <p:spPr>
          <a:xfrm rot="1140000">
            <a:off x="8709025" y="569595"/>
            <a:ext cx="5379720" cy="5540375"/>
          </a:xfrm>
          <a:prstGeom prst="rect">
            <a:avLst/>
          </a:prstGeom>
        </p:spPr>
      </p:pic>
      <p:sp>
        <p:nvSpPr>
          <p:cNvPr id="117" name="Google Shape;117;p17"/>
          <p:cNvSpPr/>
          <p:nvPr/>
        </p:nvSpPr>
        <p:spPr>
          <a:xfrm>
            <a:off x="6379900" y="2507500"/>
            <a:ext cx="1467600" cy="1467600"/>
          </a:xfrm>
          <a:prstGeom prst="ellipse">
            <a:avLst/>
          </a:prstGeom>
          <a:gradFill>
            <a:gsLst>
              <a:gs pos="0">
                <a:schemeClr val="accent1">
                  <a:lumMod val="5000"/>
                  <a:lumOff val="95000"/>
                </a:schemeClr>
              </a:gs>
              <a:gs pos="74000">
                <a:srgbClr val="3FCF99"/>
              </a:gs>
              <a:gs pos="83000">
                <a:schemeClr val="accent1">
                  <a:lumMod val="45000"/>
                  <a:lumOff val="55000"/>
                </a:schemeClr>
              </a:gs>
              <a:gs pos="100000">
                <a:schemeClr val="accent1">
                  <a:lumMod val="30000"/>
                  <a:lumOff val="70000"/>
                </a:scheme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effectLst>
                <a:glow rad="228600">
                  <a:schemeClr val="accent4">
                    <a:satMod val="175000"/>
                    <a:alpha val="40000"/>
                  </a:schemeClr>
                </a:glow>
              </a:effectLst>
              <a:latin typeface="Antic Slab"/>
              <a:ea typeface="Antic Slab"/>
              <a:cs typeface="Antic Slab"/>
              <a:sym typeface="Antic Slab"/>
            </a:endParaRPr>
          </a:p>
        </p:txBody>
      </p:sp>
      <p:sp>
        <p:nvSpPr>
          <p:cNvPr id="120" name="Google Shape;120;p17"/>
          <p:cNvSpPr txBox="1"/>
          <p:nvPr>
            <p:ph type="title"/>
          </p:nvPr>
        </p:nvSpPr>
        <p:spPr>
          <a:xfrm>
            <a:off x="834600" y="2762700"/>
            <a:ext cx="9941700" cy="1155000"/>
          </a:xfrm>
          <a:prstGeom prst="rect">
            <a:avLst/>
          </a:prstGeom>
        </p:spPr>
        <p:txBody>
          <a:bodyPr spcFirstLastPara="1" wrap="square" lIns="121900" tIns="121900" rIns="121900" bIns="121900" anchor="b" anchorCtr="0">
            <a:noAutofit/>
          </a:bodyPr>
          <a:lstStyle/>
          <a:p>
            <a:pPr marL="0" lvl="0" indent="0" algn="l" rtl="0">
              <a:spcBef>
                <a:spcPts val="0"/>
              </a:spcBef>
              <a:spcAft>
                <a:spcPts val="0"/>
              </a:spcAft>
              <a:buNone/>
            </a:pPr>
            <a:r>
              <a:rPr lang="en-GB"/>
              <a:t>Mastering </a:t>
            </a:r>
            <a:r>
              <a:rPr lang="en-GB">
                <a:noFill/>
              </a:rPr>
              <a:t>Flutter</a:t>
            </a:r>
            <a:r>
              <a:rPr lang="en-US" altLang="en-GB">
                <a:noFill/>
              </a:rPr>
              <a:t>   </a:t>
            </a:r>
            <a:r>
              <a:rPr lang="en-GB"/>
              <a:t>: From Beginner to Pro.</a:t>
            </a:r>
            <a:endParaRPr lang="en-GB"/>
          </a:p>
        </p:txBody>
      </p:sp>
      <p:sp>
        <p:nvSpPr>
          <p:cNvPr id="119" name="Google Shape;119;p17"/>
          <p:cNvSpPr txBox="1"/>
          <p:nvPr>
            <p:ph type="subTitle" idx="1"/>
          </p:nvPr>
        </p:nvSpPr>
        <p:spPr>
          <a:xfrm>
            <a:off x="377400" y="5925775"/>
            <a:ext cx="11500500" cy="586500"/>
          </a:xfrm>
          <a:prstGeom prst="rect">
            <a:avLst/>
          </a:prstGeom>
        </p:spPr>
        <p:txBody>
          <a:bodyPr spcFirstLastPara="1" wrap="square" lIns="121900" tIns="121900" rIns="121900" bIns="121900" anchor="ctr" anchorCtr="0">
            <a:noAutofit/>
          </a:bodyPr>
          <a:lstStyle/>
          <a:p>
            <a:pPr marL="0" lvl="0" indent="0" algn="r" rtl="0">
              <a:spcBef>
                <a:spcPts val="0"/>
              </a:spcBef>
              <a:spcAft>
                <a:spcPts val="0"/>
              </a:spcAft>
              <a:buNone/>
            </a:pPr>
            <a:r>
              <a:rPr>
                <a:sym typeface="+mn-ea"/>
              </a:rPr>
              <a:t>Session </a:t>
            </a:r>
            <a:r>
              <a:rPr lang="en-US">
                <a:sym typeface="+mn-ea"/>
              </a:rPr>
              <a:t>13</a:t>
            </a:r>
            <a:r>
              <a:rPr lang="en-GB"/>
              <a:t>: </a:t>
            </a:r>
            <a:r>
              <a:t>Software Development Cycle (Pre-Coding Stages)</a:t>
            </a:r>
          </a:p>
        </p:txBody>
      </p:sp>
      <p:sp>
        <p:nvSpPr>
          <p:cNvPr id="2" name="Text Box 1"/>
          <p:cNvSpPr txBox="1"/>
          <p:nvPr/>
        </p:nvSpPr>
        <p:spPr>
          <a:xfrm>
            <a:off x="7345680" y="4008120"/>
            <a:ext cx="4064000" cy="306705"/>
          </a:xfrm>
          <a:prstGeom prst="rect">
            <a:avLst/>
          </a:prstGeom>
          <a:noFill/>
        </p:spPr>
        <p:txBody>
          <a:bodyPr wrap="square" rtlCol="0">
            <a:spAutoFit/>
          </a:bodyPr>
          <a:p>
            <a:endParaRPr lang="en-US"/>
          </a:p>
        </p:txBody>
      </p:sp>
      <p:sp>
        <p:nvSpPr>
          <p:cNvPr id="3" name="Text Box 2"/>
          <p:cNvSpPr txBox="1"/>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a:sym typeface="+mn-ea"/>
              </a:rPr>
              <a:t>Client Interviews</a:t>
            </a:r>
            <a:endParaRPr>
              <a:sym typeface="+mn-ea"/>
            </a:endParaRPr>
          </a:p>
        </p:txBody>
      </p:sp>
      <p:sp>
        <p:nvSpPr>
          <p:cNvPr id="3" name="Text Placeholder 2"/>
          <p:cNvSpPr/>
          <p:nvPr>
            <p:ph type="body" idx="1"/>
          </p:nvPr>
        </p:nvSpPr>
        <p:spPr>
          <a:xfrm>
            <a:off x="1401445" y="2789555"/>
            <a:ext cx="8284210" cy="3265805"/>
          </a:xfrm>
        </p:spPr>
        <p:txBody>
          <a:bodyPr/>
          <a:p>
            <a:pPr>
              <a:lnSpc>
                <a:spcPct val="150000"/>
              </a:lnSpc>
            </a:pPr>
            <a:r>
              <a:rPr lang="en-US"/>
              <a:t>Conducting effective client interviews helps in understanding the client’s vision and specific needs. Good communication involves asking open-ended questions, active listening, and clarifying ambiguities to gather accurate and comprehensive requirements.</a:t>
            </a:r>
            <a:endParaRPr lang="en-US"/>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ltLang="en-GB">
                <a:sym typeface="+mn-ea"/>
              </a:rPr>
              <a:t>Stakeholder Analysis</a:t>
            </a:r>
            <a:endParaRPr lang="en-US" altLang="en-GB">
              <a:sym typeface="+mn-ea"/>
            </a:endParaRPr>
          </a:p>
        </p:txBody>
      </p:sp>
      <p:sp>
        <p:nvSpPr>
          <p:cNvPr id="3" name="Text Placeholder 2"/>
          <p:cNvSpPr/>
          <p:nvPr>
            <p:ph type="body" idx="1"/>
          </p:nvPr>
        </p:nvSpPr>
        <p:spPr>
          <a:xfrm>
            <a:off x="1401445" y="2789555"/>
            <a:ext cx="8284210" cy="3265805"/>
          </a:xfrm>
        </p:spPr>
        <p:txBody>
          <a:bodyPr/>
          <a:p>
            <a:pPr>
              <a:lnSpc>
                <a:spcPct val="150000"/>
              </a:lnSpc>
            </a:pPr>
            <a:r>
              <a:rPr lang="en-US">
                <a:sym typeface="+mn-ea"/>
              </a:rPr>
              <a:t>Stakeholders are individuals or groups with an interest in the project. Identifying stakeholders ensures their needs are considered, reducing conflicts and improving project acceptance.</a:t>
            </a:r>
            <a:endParaRPr lang="en-US">
              <a:sym typeface="+mn-ea"/>
            </a:endParaRPr>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ltLang="en-GB">
                <a:sym typeface="+mn-ea"/>
              </a:rPr>
              <a:t>Requirement Documentation</a:t>
            </a:r>
            <a:endParaRPr lang="en-US" altLang="en-GB">
              <a:sym typeface="+mn-ea"/>
            </a:endParaRPr>
          </a:p>
        </p:txBody>
      </p:sp>
      <p:sp>
        <p:nvSpPr>
          <p:cNvPr id="3" name="Text Placeholder 2"/>
          <p:cNvSpPr/>
          <p:nvPr>
            <p:ph type="body" idx="1"/>
          </p:nvPr>
        </p:nvSpPr>
        <p:spPr>
          <a:xfrm>
            <a:off x="1401445" y="2789555"/>
            <a:ext cx="8284210" cy="3265805"/>
          </a:xfrm>
        </p:spPr>
        <p:txBody>
          <a:bodyPr/>
          <a:p>
            <a:pPr>
              <a:lnSpc>
                <a:spcPct val="150000"/>
              </a:lnSpc>
            </a:pPr>
            <a:r>
              <a:rPr lang="en-US">
                <a:sym typeface="+mn-ea"/>
              </a:rPr>
              <a:t>Documenting requirements involves categorizing them into functional (what the software should do) and non-functional (performance, security) requirements. A well-organized requirements document helps in aligning the team and stakeholders with the project goals.</a:t>
            </a:r>
            <a:endParaRPr lang="en-US">
              <a:sym typeface="+mn-ea"/>
            </a:endParaRPr>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ltLang="en-GB">
                <a:sym typeface="+mn-ea"/>
              </a:rPr>
              <a:t>Requirements Specification Document</a:t>
            </a:r>
            <a:endParaRPr lang="en-US" altLang="en-GB">
              <a:sym typeface="+mn-ea"/>
            </a:endParaRPr>
          </a:p>
        </p:txBody>
      </p:sp>
      <p:sp>
        <p:nvSpPr>
          <p:cNvPr id="3" name="Text Placeholder 2"/>
          <p:cNvSpPr/>
          <p:nvPr>
            <p:ph type="body" idx="1"/>
          </p:nvPr>
        </p:nvSpPr>
        <p:spPr>
          <a:xfrm>
            <a:off x="1401445" y="2789555"/>
            <a:ext cx="8284210" cy="3265805"/>
          </a:xfrm>
        </p:spPr>
        <p:txBody>
          <a:bodyPr/>
          <a:p>
            <a:pPr>
              <a:lnSpc>
                <a:spcPct val="150000"/>
              </a:lnSpc>
            </a:pPr>
            <a:r>
              <a:rPr lang="en-US">
                <a:sym typeface="+mn-ea"/>
              </a:rPr>
              <a:t>This document compiles all gathered requirements and provides a clear reference for developers and stakeholders. It helps avoid scope creep and ensures all parties have a shared understanding of the project’s goals.</a:t>
            </a:r>
            <a:endParaRPr lang="en-US">
              <a:sym typeface="+mn-ea"/>
            </a:endParaRPr>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60" name="Shape 160"/>
        <p:cNvGrpSpPr/>
        <p:nvPr/>
      </p:nvGrpSpPr>
      <p:grpSpPr>
        <a:xfrm>
          <a:off x="0" y="0"/>
          <a:ext cx="0" cy="0"/>
          <a:chOff x="0" y="0"/>
          <a:chExt cx="0" cy="0"/>
        </a:xfrm>
      </p:grpSpPr>
      <p:sp>
        <p:nvSpPr>
          <p:cNvPr id="161" name="Google Shape;161;p21"/>
          <p:cNvSpPr/>
          <p:nvPr/>
        </p:nvSpPr>
        <p:spPr>
          <a:xfrm>
            <a:off x="5136038" y="1103532"/>
            <a:ext cx="2010900" cy="20106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17" name="Google Shape;117;p17"/>
          <p:cNvSpPr/>
          <p:nvPr>
            <p:custDataLst>
              <p:tags r:id="rId1"/>
            </p:custDataLst>
          </p:nvPr>
        </p:nvSpPr>
        <p:spPr>
          <a:xfrm>
            <a:off x="5135880" y="1103630"/>
            <a:ext cx="2010410" cy="2010410"/>
          </a:xfrm>
          <a:prstGeom prst="ellipse">
            <a:avLst/>
          </a:prstGeom>
          <a:gradFill>
            <a:gsLst>
              <a:gs pos="0">
                <a:schemeClr val="accent1">
                  <a:lumMod val="5000"/>
                  <a:lumOff val="95000"/>
                </a:schemeClr>
              </a:gs>
              <a:gs pos="74000">
                <a:srgbClr val="3FCF99"/>
              </a:gs>
              <a:gs pos="83000">
                <a:schemeClr val="accent1">
                  <a:lumMod val="45000"/>
                  <a:lumOff val="55000"/>
                </a:schemeClr>
              </a:gs>
              <a:gs pos="100000">
                <a:schemeClr val="accent1">
                  <a:lumMod val="30000"/>
                  <a:lumOff val="70000"/>
                </a:schemeClr>
              </a:gs>
            </a:gsLst>
            <a:path path="circle">
              <a:fillToRect r="100000" b="100000"/>
            </a:path>
            <a:tileRect l="-100000" t="-100000"/>
          </a:gradFill>
          <a:ln>
            <a:noFill/>
          </a:ln>
        </p:spPr>
        <p:txBody>
          <a:bodyPr spcFirstLastPara="1" wrap="square" lIns="91425" tIns="91425" rIns="91425" bIns="91425" anchor="ctr" anchorCtr="0">
            <a:noAutofit/>
          </a:bodyPr>
          <a:p>
            <a:pPr marL="0" lvl="0" indent="0" algn="ctr" rtl="0">
              <a:spcBef>
                <a:spcPts val="0"/>
              </a:spcBef>
              <a:spcAft>
                <a:spcPts val="0"/>
              </a:spcAft>
              <a:buNone/>
            </a:pPr>
            <a:endParaRPr>
              <a:effectLst>
                <a:glow rad="228600">
                  <a:schemeClr val="accent4">
                    <a:satMod val="175000"/>
                    <a:alpha val="40000"/>
                  </a:schemeClr>
                </a:glow>
              </a:effectLst>
              <a:latin typeface="Antic Slab"/>
              <a:ea typeface="Antic Slab"/>
              <a:cs typeface="Antic Slab"/>
              <a:sym typeface="Antic Slab"/>
            </a:endParaRPr>
          </a:p>
        </p:txBody>
      </p:sp>
      <p:sp>
        <p:nvSpPr>
          <p:cNvPr id="162" name="Google Shape;162;p21"/>
          <p:cNvSpPr txBox="1"/>
          <p:nvPr>
            <p:ph type="body" idx="1"/>
          </p:nvPr>
        </p:nvSpPr>
        <p:spPr>
          <a:xfrm>
            <a:off x="589400" y="4909215"/>
            <a:ext cx="111042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altLang="en-GB"/>
              <a:t>Let’s Start with </a:t>
            </a:r>
            <a:endParaRPr lang="en-US" altLang="en-GB"/>
          </a:p>
          <a:p>
            <a:pPr marL="0" lvl="0" indent="0" algn="ctr" rtl="0">
              <a:spcBef>
                <a:spcPts val="0"/>
              </a:spcBef>
              <a:spcAft>
                <a:spcPts val="0"/>
              </a:spcAft>
              <a:buNone/>
            </a:pPr>
            <a:r>
              <a:rPr lang="en-US" altLang="en-GB"/>
              <a:t>Feasibility Study</a:t>
            </a:r>
            <a:endParaRPr lang="en-US" altLang="en-GB"/>
          </a:p>
        </p:txBody>
      </p:sp>
      <p:sp>
        <p:nvSpPr>
          <p:cNvPr id="163" name="Google Shape;163;p21"/>
          <p:cNvSpPr txBox="1"/>
          <p:nvPr>
            <p:ph type="title"/>
          </p:nvPr>
        </p:nvSpPr>
        <p:spPr>
          <a:xfrm>
            <a:off x="589400" y="3373900"/>
            <a:ext cx="11104200" cy="12756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altLang="en-GB">
                <a:sym typeface="+mn-ea"/>
              </a:rPr>
              <a:t>Analysis and Planning</a:t>
            </a:r>
            <a:r>
              <a:rPr lang="en-GB"/>
              <a:t>.</a:t>
            </a:r>
            <a:endParaRPr lang="en-GB"/>
          </a:p>
        </p:txBody>
      </p:sp>
      <p:sp>
        <p:nvSpPr>
          <p:cNvPr id="164" name="Google Shape;164;p21"/>
          <p:cNvSpPr/>
          <p:nvPr/>
        </p:nvSpPr>
        <p:spPr>
          <a:xfrm>
            <a:off x="5045062" y="1393201"/>
            <a:ext cx="1751077" cy="1275639"/>
          </a:xfrm>
          <a:prstGeom prst="rect">
            <a:avLst/>
          </a:prstGeom>
        </p:spPr>
        <p:txBody>
          <a:bodyPr>
            <a:prstTxWarp prst="textPlain">
              <a:avLst/>
            </a:prstTxWarp>
          </a:bodyPr>
          <a:lstStyle/>
          <a:p>
            <a:pPr lvl="0" algn="ctr"/>
            <a:r>
              <a:rPr b="1" i="0">
                <a:ln w="28575" cap="flat" cmpd="sng">
                  <a:solidFill>
                    <a:schemeClr val="dk1"/>
                  </a:solidFill>
                  <a:prstDash val="solid"/>
                  <a:round/>
                  <a:headEnd type="none" w="sm" len="sm"/>
                  <a:tailEnd type="none" w="sm" len="sm"/>
                </a:ln>
                <a:noFill/>
                <a:latin typeface="Calistoga"/>
              </a:rPr>
              <a:t>0</a:t>
            </a:r>
            <a:r>
              <a:rPr lang="en-US" b="1" i="0">
                <a:ln w="28575" cap="flat" cmpd="sng">
                  <a:solidFill>
                    <a:schemeClr val="dk1"/>
                  </a:solidFill>
                  <a:prstDash val="solid"/>
                  <a:round/>
                  <a:headEnd type="none" w="sm" len="sm"/>
                  <a:tailEnd type="none" w="sm" len="sm"/>
                </a:ln>
                <a:noFill/>
                <a:latin typeface="Calistoga"/>
              </a:rPr>
              <a:t>3</a:t>
            </a:r>
            <a:endParaRPr lang="en-US" b="1" i="0">
              <a:ln w="28575" cap="flat" cmpd="sng">
                <a:solidFill>
                  <a:schemeClr val="dk1"/>
                </a:solidFill>
                <a:prstDash val="solid"/>
                <a:round/>
                <a:headEnd type="none" w="sm" len="sm"/>
                <a:tailEnd type="none" w="sm" len="sm"/>
              </a:ln>
              <a:noFill/>
              <a:latin typeface="Calistoga"/>
            </a:endParaRPr>
          </a:p>
        </p:txBody>
      </p:sp>
      <p:sp>
        <p:nvSpPr>
          <p:cNvPr id="3" name="Text Box 2"/>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t>Feasibility Study</a:t>
            </a:r>
            <a:endParaRPr lang="en-US"/>
          </a:p>
        </p:txBody>
      </p:sp>
      <p:sp>
        <p:nvSpPr>
          <p:cNvPr id="3" name="Text Placeholder 2"/>
          <p:cNvSpPr/>
          <p:nvPr>
            <p:ph type="body" idx="1"/>
          </p:nvPr>
        </p:nvSpPr>
        <p:spPr>
          <a:xfrm>
            <a:off x="1401445" y="2789555"/>
            <a:ext cx="8284210" cy="3265805"/>
          </a:xfrm>
        </p:spPr>
        <p:txBody>
          <a:bodyPr/>
          <a:p>
            <a:pPr>
              <a:lnSpc>
                <a:spcPct val="150000"/>
              </a:lnSpc>
            </a:pPr>
            <a:r>
              <a:rPr lang="en-US"/>
              <a:t>A feasibility study evaluates whether the project is practical from technical, economic, and operational perspectives. This step helps decide if the project should proceed and identifies potential challenges.</a:t>
            </a:r>
            <a:endParaRPr lang="en-US"/>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t>Risk Management Planning</a:t>
            </a:r>
            <a:endParaRPr lang="en-US"/>
          </a:p>
        </p:txBody>
      </p:sp>
      <p:sp>
        <p:nvSpPr>
          <p:cNvPr id="3" name="Text Placeholder 2"/>
          <p:cNvSpPr/>
          <p:nvPr>
            <p:ph type="body" idx="1"/>
          </p:nvPr>
        </p:nvSpPr>
        <p:spPr>
          <a:xfrm>
            <a:off x="1401445" y="2789555"/>
            <a:ext cx="8284210" cy="3265805"/>
          </a:xfrm>
        </p:spPr>
        <p:txBody>
          <a:bodyPr/>
          <a:p>
            <a:pPr>
              <a:lnSpc>
                <a:spcPct val="150000"/>
              </a:lnSpc>
            </a:pPr>
            <a:r>
              <a:rPr lang="en-US"/>
              <a:t>Risk management involves identifying potential project risks (e.g., technical challenges, resource constraints) and planning strategies to mitigate them. This proactive step reduces disruptions during development.</a:t>
            </a:r>
            <a:endParaRPr lang="en-US"/>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t>Project Timeline Estimation</a:t>
            </a:r>
            <a:endParaRPr lang="en-US"/>
          </a:p>
        </p:txBody>
      </p:sp>
      <p:sp>
        <p:nvSpPr>
          <p:cNvPr id="3" name="Text Placeholder 2"/>
          <p:cNvSpPr/>
          <p:nvPr>
            <p:ph type="body" idx="1"/>
          </p:nvPr>
        </p:nvSpPr>
        <p:spPr>
          <a:xfrm>
            <a:off x="1401445" y="2789555"/>
            <a:ext cx="8284210" cy="3265805"/>
          </a:xfrm>
        </p:spPr>
        <p:txBody>
          <a:bodyPr/>
          <a:p>
            <a:pPr>
              <a:lnSpc>
                <a:spcPct val="150000"/>
              </a:lnSpc>
            </a:pPr>
            <a:r>
              <a:rPr lang="en-US"/>
              <a:t>Estimating timelines ensures the project stays on schedule. Tools like Gantt charts and Agile roadmaps provide visual timelines for tasks and dependencies, facilitating better planning and team alignment.</a:t>
            </a:r>
            <a:endParaRPr lang="en-US"/>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60" name="Shape 160"/>
        <p:cNvGrpSpPr/>
        <p:nvPr/>
      </p:nvGrpSpPr>
      <p:grpSpPr>
        <a:xfrm>
          <a:off x="0" y="0"/>
          <a:ext cx="0" cy="0"/>
          <a:chOff x="0" y="0"/>
          <a:chExt cx="0" cy="0"/>
        </a:xfrm>
      </p:grpSpPr>
      <p:sp>
        <p:nvSpPr>
          <p:cNvPr id="161" name="Google Shape;161;p21"/>
          <p:cNvSpPr/>
          <p:nvPr/>
        </p:nvSpPr>
        <p:spPr>
          <a:xfrm>
            <a:off x="5136038" y="1103532"/>
            <a:ext cx="2010900" cy="20106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17" name="Google Shape;117;p17"/>
          <p:cNvSpPr/>
          <p:nvPr>
            <p:custDataLst>
              <p:tags r:id="rId1"/>
            </p:custDataLst>
          </p:nvPr>
        </p:nvSpPr>
        <p:spPr>
          <a:xfrm>
            <a:off x="5135880" y="1103630"/>
            <a:ext cx="2010410" cy="2010410"/>
          </a:xfrm>
          <a:prstGeom prst="ellipse">
            <a:avLst/>
          </a:prstGeom>
          <a:gradFill>
            <a:gsLst>
              <a:gs pos="0">
                <a:schemeClr val="accent1">
                  <a:lumMod val="5000"/>
                  <a:lumOff val="95000"/>
                </a:schemeClr>
              </a:gs>
              <a:gs pos="74000">
                <a:srgbClr val="3FCF99"/>
              </a:gs>
              <a:gs pos="83000">
                <a:schemeClr val="accent1">
                  <a:lumMod val="45000"/>
                  <a:lumOff val="55000"/>
                </a:schemeClr>
              </a:gs>
              <a:gs pos="100000">
                <a:schemeClr val="accent1">
                  <a:lumMod val="30000"/>
                  <a:lumOff val="70000"/>
                </a:schemeClr>
              </a:gs>
            </a:gsLst>
            <a:path path="circle">
              <a:fillToRect r="100000" b="100000"/>
            </a:path>
            <a:tileRect l="-100000" t="-100000"/>
          </a:gradFill>
          <a:ln>
            <a:noFill/>
          </a:ln>
        </p:spPr>
        <p:txBody>
          <a:bodyPr spcFirstLastPara="1" wrap="square" lIns="91425" tIns="91425" rIns="91425" bIns="91425" anchor="ctr" anchorCtr="0">
            <a:noAutofit/>
          </a:bodyPr>
          <a:p>
            <a:pPr marL="0" lvl="0" indent="0" algn="ctr" rtl="0">
              <a:spcBef>
                <a:spcPts val="0"/>
              </a:spcBef>
              <a:spcAft>
                <a:spcPts val="0"/>
              </a:spcAft>
              <a:buNone/>
            </a:pPr>
            <a:endParaRPr>
              <a:effectLst>
                <a:glow rad="228600">
                  <a:schemeClr val="accent4">
                    <a:satMod val="175000"/>
                    <a:alpha val="40000"/>
                  </a:schemeClr>
                </a:glow>
              </a:effectLst>
              <a:latin typeface="Antic Slab"/>
              <a:ea typeface="Antic Slab"/>
              <a:cs typeface="Antic Slab"/>
              <a:sym typeface="Antic Slab"/>
            </a:endParaRPr>
          </a:p>
        </p:txBody>
      </p:sp>
      <p:sp>
        <p:nvSpPr>
          <p:cNvPr id="162" name="Google Shape;162;p21"/>
          <p:cNvSpPr txBox="1"/>
          <p:nvPr>
            <p:ph type="body" idx="1"/>
          </p:nvPr>
        </p:nvSpPr>
        <p:spPr>
          <a:xfrm>
            <a:off x="589400" y="4909215"/>
            <a:ext cx="111042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altLang="en-GB"/>
              <a:t>Let’s Start with </a:t>
            </a:r>
            <a:endParaRPr lang="en-US" altLang="en-GB"/>
          </a:p>
          <a:p>
            <a:pPr marL="0" lvl="0" indent="0" algn="ctr" rtl="0">
              <a:spcBef>
                <a:spcPts val="0"/>
              </a:spcBef>
              <a:spcAft>
                <a:spcPts val="0"/>
              </a:spcAft>
              <a:buNone/>
            </a:pPr>
            <a:r>
              <a:rPr>
                <a:sym typeface="+mn-ea"/>
              </a:rPr>
              <a:t>Introduction to System Design</a:t>
            </a:r>
            <a:endParaRPr>
              <a:sym typeface="+mn-ea"/>
            </a:endParaRPr>
          </a:p>
        </p:txBody>
      </p:sp>
      <p:sp>
        <p:nvSpPr>
          <p:cNvPr id="163" name="Google Shape;163;p21"/>
          <p:cNvSpPr txBox="1"/>
          <p:nvPr>
            <p:ph type="title"/>
          </p:nvPr>
        </p:nvSpPr>
        <p:spPr>
          <a:xfrm>
            <a:off x="589400" y="3373900"/>
            <a:ext cx="11104200" cy="12756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a:sym typeface="+mn-ea"/>
              </a:rPr>
              <a:t>System Design and UML Diagrams</a:t>
            </a:r>
            <a:r>
              <a:rPr lang="en-GB"/>
              <a:t>.</a:t>
            </a:r>
            <a:endParaRPr lang="en-GB"/>
          </a:p>
        </p:txBody>
      </p:sp>
      <p:sp>
        <p:nvSpPr>
          <p:cNvPr id="164" name="Google Shape;164;p21"/>
          <p:cNvSpPr/>
          <p:nvPr/>
        </p:nvSpPr>
        <p:spPr>
          <a:xfrm>
            <a:off x="5045062" y="1393201"/>
            <a:ext cx="1751077" cy="1275639"/>
          </a:xfrm>
          <a:prstGeom prst="rect">
            <a:avLst/>
          </a:prstGeom>
        </p:spPr>
        <p:txBody>
          <a:bodyPr>
            <a:prstTxWarp prst="textPlain">
              <a:avLst/>
            </a:prstTxWarp>
          </a:bodyPr>
          <a:lstStyle/>
          <a:p>
            <a:pPr lvl="0" algn="ctr"/>
            <a:r>
              <a:rPr b="1" i="0">
                <a:ln w="28575" cap="flat" cmpd="sng">
                  <a:solidFill>
                    <a:schemeClr val="dk1"/>
                  </a:solidFill>
                  <a:prstDash val="solid"/>
                  <a:round/>
                  <a:headEnd type="none" w="sm" len="sm"/>
                  <a:tailEnd type="none" w="sm" len="sm"/>
                </a:ln>
                <a:noFill/>
                <a:latin typeface="Calistoga"/>
              </a:rPr>
              <a:t>0</a:t>
            </a:r>
            <a:r>
              <a:rPr lang="en-US" b="1" i="0">
                <a:ln w="28575" cap="flat" cmpd="sng">
                  <a:solidFill>
                    <a:schemeClr val="dk1"/>
                  </a:solidFill>
                  <a:prstDash val="solid"/>
                  <a:round/>
                  <a:headEnd type="none" w="sm" len="sm"/>
                  <a:tailEnd type="none" w="sm" len="sm"/>
                </a:ln>
                <a:noFill/>
                <a:latin typeface="Calistoga"/>
              </a:rPr>
              <a:t>4</a:t>
            </a:r>
            <a:endParaRPr lang="ar-EG" b="1" i="0">
              <a:ln w="28575" cap="flat" cmpd="sng">
                <a:solidFill>
                  <a:schemeClr val="dk1"/>
                </a:solidFill>
                <a:prstDash val="solid"/>
                <a:round/>
                <a:headEnd type="none" w="sm" len="sm"/>
                <a:tailEnd type="none" w="sm" len="sm"/>
              </a:ln>
              <a:noFill/>
              <a:latin typeface="Calistoga"/>
            </a:endParaRPr>
          </a:p>
        </p:txBody>
      </p:sp>
      <p:sp>
        <p:nvSpPr>
          <p:cNvPr id="3" name="Text Box 2"/>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t>Introduction to System Design</a:t>
            </a:r>
            <a:endParaRPr lang="en-US"/>
          </a:p>
        </p:txBody>
      </p:sp>
      <p:sp>
        <p:nvSpPr>
          <p:cNvPr id="3" name="Text Placeholder 2"/>
          <p:cNvSpPr/>
          <p:nvPr>
            <p:ph type="body" idx="1"/>
          </p:nvPr>
        </p:nvSpPr>
        <p:spPr>
          <a:xfrm>
            <a:off x="1401445" y="2789555"/>
            <a:ext cx="8284210" cy="3265805"/>
          </a:xfrm>
        </p:spPr>
        <p:txBody>
          <a:bodyPr/>
          <a:p>
            <a:pPr>
              <a:lnSpc>
                <a:spcPct val="150000"/>
              </a:lnSpc>
            </a:pPr>
            <a:r>
              <a:rPr lang="en-US"/>
              <a:t>System design focuses on defining the system architecture at both high and low levels. High-level design outlines the overall structure, while low-level design details the internal workings of each module.</a:t>
            </a:r>
            <a:endParaRPr lang="en-US"/>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85" name="Shape 185"/>
        <p:cNvGrpSpPr/>
        <p:nvPr/>
      </p:nvGrpSpPr>
      <p:grpSpPr>
        <a:xfrm>
          <a:off x="0" y="0"/>
          <a:ext cx="0" cy="0"/>
          <a:chOff x="0" y="0"/>
          <a:chExt cx="0" cy="0"/>
        </a:xfrm>
      </p:grpSpPr>
      <p:sp>
        <p:nvSpPr>
          <p:cNvPr id="186" name="Google Shape;186;p24"/>
          <p:cNvSpPr/>
          <p:nvPr/>
        </p:nvSpPr>
        <p:spPr>
          <a:xfrm>
            <a:off x="4833600" y="543913"/>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36" name="Google Shape;136;p19"/>
          <p:cNvSpPr/>
          <p:nvPr>
            <p:custDataLst>
              <p:tags r:id="rId1"/>
            </p:custDataLst>
          </p:nvPr>
        </p:nvSpPr>
        <p:spPr>
          <a:xfrm>
            <a:off x="4833590" y="54405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grpSp>
        <p:nvGrpSpPr>
          <p:cNvPr id="187" name="Google Shape;187;p24"/>
          <p:cNvGrpSpPr/>
          <p:nvPr/>
        </p:nvGrpSpPr>
        <p:grpSpPr>
          <a:xfrm rot="10800000">
            <a:off x="5328102" y="849126"/>
            <a:ext cx="1237846" cy="872004"/>
            <a:chOff x="621403" y="597265"/>
            <a:chExt cx="1588204" cy="1118814"/>
          </a:xfrm>
        </p:grpSpPr>
        <p:sp>
          <p:nvSpPr>
            <p:cNvPr id="188" name="Google Shape;188;p24"/>
            <p:cNvSpPr/>
            <p:nvPr/>
          </p:nvSpPr>
          <p:spPr>
            <a:xfrm>
              <a:off x="1448058"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9" name="Google Shape;189;p24"/>
            <p:cNvSpPr/>
            <p:nvPr/>
          </p:nvSpPr>
          <p:spPr>
            <a:xfrm>
              <a:off x="621403"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190" name="Google Shape;190;p24"/>
          <p:cNvSpPr txBox="1"/>
          <p:nvPr>
            <p:ph type="title"/>
          </p:nvPr>
        </p:nvSpPr>
        <p:spPr>
          <a:xfrm>
            <a:off x="511300" y="1949725"/>
            <a:ext cx="11142300" cy="31608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t>Do not skip any information without understanding it.</a:t>
            </a:r>
          </a:p>
        </p:txBody>
      </p:sp>
      <p:sp>
        <p:nvSpPr>
          <p:cNvPr id="191" name="Google Shape;191;p24"/>
          <p:cNvSpPr txBox="1"/>
          <p:nvPr>
            <p:ph type="subTitle" idx="1"/>
          </p:nvPr>
        </p:nvSpPr>
        <p:spPr>
          <a:xfrm>
            <a:off x="511375" y="5538475"/>
            <a:ext cx="11142300" cy="717900"/>
          </a:xfrm>
          <a:prstGeom prst="rect">
            <a:avLst/>
          </a:prstGeom>
        </p:spPr>
        <p:txBody>
          <a:bodyPr spcFirstLastPara="1" wrap="square" lIns="121900" tIns="121900" rIns="121900" bIns="121900" anchor="b" anchorCtr="0">
            <a:noAutofit/>
          </a:bodyPr>
          <a:lstStyle/>
          <a:p>
            <a:pPr marL="457200" lvl="0" indent="0" algn="r" rtl="0">
              <a:spcBef>
                <a:spcPts val="0"/>
              </a:spcBef>
              <a:spcAft>
                <a:spcPts val="0"/>
              </a:spcAft>
              <a:buNone/>
            </a:pPr>
            <a:r>
              <a:rPr lang="en-GB"/>
              <a:t>― </a:t>
            </a:r>
            <a:r>
              <a:rPr lang="en-US" altLang="en-GB"/>
              <a:t>Joeshwoa George</a:t>
            </a:r>
            <a:endParaRPr lang="en-US" altLang="en-GB"/>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t>UML Diagrams</a:t>
            </a:r>
            <a:endParaRPr lang="en-US"/>
          </a:p>
        </p:txBody>
      </p:sp>
      <p:sp>
        <p:nvSpPr>
          <p:cNvPr id="3" name="Text Placeholder 2"/>
          <p:cNvSpPr/>
          <p:nvPr>
            <p:ph type="body" idx="1"/>
          </p:nvPr>
        </p:nvSpPr>
        <p:spPr>
          <a:xfrm>
            <a:off x="1401445" y="2789555"/>
            <a:ext cx="8284210" cy="3265805"/>
          </a:xfrm>
        </p:spPr>
        <p:txBody>
          <a:bodyPr/>
          <a:p>
            <a:pPr>
              <a:lnSpc>
                <a:spcPct val="150000"/>
              </a:lnSpc>
            </a:pPr>
            <a:r>
              <a:rPr lang="en-US"/>
              <a:t>Use Case Diagrams: Illustrate interactions between users and the system, showing functional requirements.</a:t>
            </a:r>
            <a:endParaRPr lang="en-US"/>
          </a:p>
          <a:p>
            <a:pPr>
              <a:lnSpc>
                <a:spcPct val="150000"/>
              </a:lnSpc>
            </a:pPr>
            <a:r>
              <a:rPr lang="en-US"/>
              <a:t>Class Diagrams: Represent the data structure, including classes, attributes, and their relationships.</a:t>
            </a:r>
            <a:endParaRPr lang="en-US"/>
          </a:p>
          <a:p>
            <a:pPr>
              <a:lnSpc>
                <a:spcPct val="150000"/>
              </a:lnSpc>
            </a:pPr>
            <a:r>
              <a:rPr lang="en-US"/>
              <a:t>Sequence Diagrams: Depict the flow of messages and interactions over time within the system.</a:t>
            </a:r>
            <a:endParaRPr lang="en-US"/>
          </a:p>
          <a:p>
            <a:pPr>
              <a:lnSpc>
                <a:spcPct val="150000"/>
              </a:lnSpc>
            </a:pPr>
            <a:r>
              <a:rPr lang="en-US"/>
              <a:t>Activity Diagrams: Visualize workflows and user journeys, aiding in understanding process logic.</a:t>
            </a:r>
            <a:endParaRPr lang="en-US"/>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t>Design Tools</a:t>
            </a:r>
            <a:endParaRPr lang="en-US"/>
          </a:p>
        </p:txBody>
      </p:sp>
      <p:sp>
        <p:nvSpPr>
          <p:cNvPr id="3" name="Text Placeholder 2"/>
          <p:cNvSpPr/>
          <p:nvPr>
            <p:ph type="body" idx="1"/>
          </p:nvPr>
        </p:nvSpPr>
        <p:spPr>
          <a:xfrm>
            <a:off x="1401445" y="2789555"/>
            <a:ext cx="8284210" cy="3265805"/>
          </a:xfrm>
        </p:spPr>
        <p:txBody>
          <a:bodyPr/>
          <a:p>
            <a:pPr>
              <a:lnSpc>
                <a:spcPct val="150000"/>
              </a:lnSpc>
            </a:pPr>
            <a:r>
              <a:rPr lang="en-US"/>
              <a:t>Tools like Lucidchart, Draw.io, soome extensions on vscode and enterprise architecture software facilitate the creation of UML diagrams and collaborative design.</a:t>
            </a:r>
            <a:endParaRPr lang="en-US"/>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60" name="Shape 160"/>
        <p:cNvGrpSpPr/>
        <p:nvPr/>
      </p:nvGrpSpPr>
      <p:grpSpPr>
        <a:xfrm>
          <a:off x="0" y="0"/>
          <a:ext cx="0" cy="0"/>
          <a:chOff x="0" y="0"/>
          <a:chExt cx="0" cy="0"/>
        </a:xfrm>
      </p:grpSpPr>
      <p:sp>
        <p:nvSpPr>
          <p:cNvPr id="161" name="Google Shape;161;p21"/>
          <p:cNvSpPr/>
          <p:nvPr/>
        </p:nvSpPr>
        <p:spPr>
          <a:xfrm>
            <a:off x="5136038" y="1103532"/>
            <a:ext cx="2010900" cy="20106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17" name="Google Shape;117;p17"/>
          <p:cNvSpPr/>
          <p:nvPr>
            <p:custDataLst>
              <p:tags r:id="rId1"/>
            </p:custDataLst>
          </p:nvPr>
        </p:nvSpPr>
        <p:spPr>
          <a:xfrm>
            <a:off x="5135880" y="1103630"/>
            <a:ext cx="2010410" cy="2010410"/>
          </a:xfrm>
          <a:prstGeom prst="ellipse">
            <a:avLst/>
          </a:prstGeom>
          <a:gradFill>
            <a:gsLst>
              <a:gs pos="0">
                <a:schemeClr val="accent1">
                  <a:lumMod val="5000"/>
                  <a:lumOff val="95000"/>
                </a:schemeClr>
              </a:gs>
              <a:gs pos="74000">
                <a:srgbClr val="3FCF99"/>
              </a:gs>
              <a:gs pos="83000">
                <a:schemeClr val="accent1">
                  <a:lumMod val="45000"/>
                  <a:lumOff val="55000"/>
                </a:schemeClr>
              </a:gs>
              <a:gs pos="100000">
                <a:schemeClr val="accent1">
                  <a:lumMod val="30000"/>
                  <a:lumOff val="70000"/>
                </a:schemeClr>
              </a:gs>
            </a:gsLst>
            <a:path path="circle">
              <a:fillToRect r="100000" b="100000"/>
            </a:path>
            <a:tileRect l="-100000" t="-100000"/>
          </a:gradFill>
          <a:ln>
            <a:noFill/>
          </a:ln>
        </p:spPr>
        <p:txBody>
          <a:bodyPr spcFirstLastPara="1" wrap="square" lIns="91425" tIns="91425" rIns="91425" bIns="91425" anchor="ctr" anchorCtr="0">
            <a:noAutofit/>
          </a:bodyPr>
          <a:p>
            <a:pPr marL="0" lvl="0" indent="0" algn="ctr" rtl="0">
              <a:spcBef>
                <a:spcPts val="0"/>
              </a:spcBef>
              <a:spcAft>
                <a:spcPts val="0"/>
              </a:spcAft>
              <a:buNone/>
            </a:pPr>
            <a:endParaRPr>
              <a:effectLst>
                <a:glow rad="228600">
                  <a:schemeClr val="accent4">
                    <a:satMod val="175000"/>
                    <a:alpha val="40000"/>
                  </a:schemeClr>
                </a:glow>
              </a:effectLst>
              <a:latin typeface="Antic Slab"/>
              <a:ea typeface="Antic Slab"/>
              <a:cs typeface="Antic Slab"/>
              <a:sym typeface="Antic Slab"/>
            </a:endParaRPr>
          </a:p>
        </p:txBody>
      </p:sp>
      <p:sp>
        <p:nvSpPr>
          <p:cNvPr id="162" name="Google Shape;162;p21"/>
          <p:cNvSpPr txBox="1"/>
          <p:nvPr>
            <p:ph type="body" idx="1"/>
          </p:nvPr>
        </p:nvSpPr>
        <p:spPr>
          <a:xfrm>
            <a:off x="589400" y="4909215"/>
            <a:ext cx="111042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altLang="en-GB"/>
              <a:t>Let’s Start with </a:t>
            </a:r>
            <a:endParaRPr lang="en-US" altLang="en-GB"/>
          </a:p>
          <a:p>
            <a:pPr marL="0" lvl="0" indent="0" algn="ctr" rtl="0">
              <a:spcBef>
                <a:spcPts val="0"/>
              </a:spcBef>
              <a:spcAft>
                <a:spcPts val="0"/>
              </a:spcAft>
              <a:buNone/>
            </a:pPr>
            <a:r>
              <a:rPr>
                <a:sym typeface="+mn-ea"/>
              </a:rPr>
              <a:t>Purpose of Prototypes</a:t>
            </a:r>
            <a:endParaRPr>
              <a:sym typeface="+mn-ea"/>
            </a:endParaRPr>
          </a:p>
        </p:txBody>
      </p:sp>
      <p:sp>
        <p:nvSpPr>
          <p:cNvPr id="163" name="Google Shape;163;p21"/>
          <p:cNvSpPr txBox="1"/>
          <p:nvPr>
            <p:ph type="title"/>
          </p:nvPr>
        </p:nvSpPr>
        <p:spPr>
          <a:xfrm>
            <a:off x="589400" y="3373900"/>
            <a:ext cx="11104200" cy="12756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a:sym typeface="+mn-ea"/>
              </a:rPr>
              <a:t>Prototyping and Wireframing</a:t>
            </a:r>
            <a:r>
              <a:rPr lang="en-GB"/>
              <a:t>.</a:t>
            </a:r>
            <a:endParaRPr lang="en-GB"/>
          </a:p>
        </p:txBody>
      </p:sp>
      <p:sp>
        <p:nvSpPr>
          <p:cNvPr id="164" name="Google Shape;164;p21"/>
          <p:cNvSpPr/>
          <p:nvPr/>
        </p:nvSpPr>
        <p:spPr>
          <a:xfrm>
            <a:off x="5045062" y="1393201"/>
            <a:ext cx="1751077" cy="1275639"/>
          </a:xfrm>
          <a:prstGeom prst="rect">
            <a:avLst/>
          </a:prstGeom>
        </p:spPr>
        <p:txBody>
          <a:bodyPr>
            <a:prstTxWarp prst="textPlain">
              <a:avLst/>
            </a:prstTxWarp>
          </a:bodyPr>
          <a:lstStyle/>
          <a:p>
            <a:pPr lvl="0" algn="ctr"/>
            <a:r>
              <a:rPr b="1" i="0">
                <a:ln w="28575" cap="flat" cmpd="sng">
                  <a:solidFill>
                    <a:schemeClr val="dk1"/>
                  </a:solidFill>
                  <a:prstDash val="solid"/>
                  <a:round/>
                  <a:headEnd type="none" w="sm" len="sm"/>
                  <a:tailEnd type="none" w="sm" len="sm"/>
                </a:ln>
                <a:noFill/>
                <a:latin typeface="Calistoga"/>
              </a:rPr>
              <a:t>0</a:t>
            </a:r>
            <a:r>
              <a:rPr lang="en-US" b="1" i="0">
                <a:ln w="28575" cap="flat" cmpd="sng">
                  <a:solidFill>
                    <a:schemeClr val="dk1"/>
                  </a:solidFill>
                  <a:prstDash val="solid"/>
                  <a:round/>
                  <a:headEnd type="none" w="sm" len="sm"/>
                  <a:tailEnd type="none" w="sm" len="sm"/>
                </a:ln>
                <a:noFill/>
                <a:latin typeface="Calistoga"/>
              </a:rPr>
              <a:t>5</a:t>
            </a:r>
            <a:endParaRPr lang="ar-EG" b="1" i="0">
              <a:ln w="28575" cap="flat" cmpd="sng">
                <a:solidFill>
                  <a:schemeClr val="dk1"/>
                </a:solidFill>
                <a:prstDash val="solid"/>
                <a:round/>
                <a:headEnd type="none" w="sm" len="sm"/>
                <a:tailEnd type="none" w="sm" len="sm"/>
              </a:ln>
              <a:noFill/>
              <a:latin typeface="Calistoga"/>
            </a:endParaRPr>
          </a:p>
        </p:txBody>
      </p:sp>
      <p:sp>
        <p:nvSpPr>
          <p:cNvPr id="3" name="Text Box 2"/>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t>Purpose of Prototypes</a:t>
            </a:r>
            <a:endParaRPr lang="en-US"/>
          </a:p>
        </p:txBody>
      </p:sp>
      <p:sp>
        <p:nvSpPr>
          <p:cNvPr id="3" name="Text Placeholder 2"/>
          <p:cNvSpPr/>
          <p:nvPr>
            <p:ph type="body" idx="1"/>
          </p:nvPr>
        </p:nvSpPr>
        <p:spPr>
          <a:xfrm>
            <a:off x="1401445" y="2789555"/>
            <a:ext cx="8284210" cy="3265805"/>
          </a:xfrm>
        </p:spPr>
        <p:txBody>
          <a:bodyPr/>
          <a:p>
            <a:pPr>
              <a:lnSpc>
                <a:spcPct val="150000"/>
              </a:lnSpc>
            </a:pPr>
            <a:r>
              <a:rPr lang="en-US"/>
              <a:t>Prototypes showcase the key functionalities and design of the application, helping stakeholders visualize the final product and provide feedback before full development begins.</a:t>
            </a:r>
            <a:endParaRPr lang="en-US"/>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t>Wireframing</a:t>
            </a:r>
            <a:endParaRPr lang="en-US"/>
          </a:p>
        </p:txBody>
      </p:sp>
      <p:sp>
        <p:nvSpPr>
          <p:cNvPr id="3" name="Text Placeholder 2"/>
          <p:cNvSpPr/>
          <p:nvPr>
            <p:ph type="body" idx="1"/>
          </p:nvPr>
        </p:nvSpPr>
        <p:spPr>
          <a:xfrm>
            <a:off x="1401445" y="2789555"/>
            <a:ext cx="8284210" cy="3265805"/>
          </a:xfrm>
        </p:spPr>
        <p:txBody>
          <a:bodyPr/>
          <a:p>
            <a:pPr>
              <a:lnSpc>
                <a:spcPct val="150000"/>
              </a:lnSpc>
            </a:pPr>
            <a:r>
              <a:rPr lang="en-US"/>
              <a:t>Wireframes map out the user interface and experience, providing a blueprint for layout and content placement. Tools such as Figma or Adobe XD are commonly used for creating wireframes.</a:t>
            </a:r>
            <a:endParaRPr lang="en-US"/>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t>Feedback Loops</a:t>
            </a:r>
            <a:endParaRPr lang="en-US"/>
          </a:p>
        </p:txBody>
      </p:sp>
      <p:sp>
        <p:nvSpPr>
          <p:cNvPr id="3" name="Text Placeholder 2"/>
          <p:cNvSpPr/>
          <p:nvPr>
            <p:ph type="body" idx="1"/>
          </p:nvPr>
        </p:nvSpPr>
        <p:spPr>
          <a:xfrm>
            <a:off x="1401445" y="2789555"/>
            <a:ext cx="8284210" cy="3265805"/>
          </a:xfrm>
        </p:spPr>
        <p:txBody>
          <a:bodyPr/>
          <a:p>
            <a:pPr>
              <a:lnSpc>
                <a:spcPct val="150000"/>
              </a:lnSpc>
            </a:pPr>
            <a:r>
              <a:rPr lang="en-US"/>
              <a:t>Iterative feedback on prototypes ensures the design aligns with user expectations and project goals, allowing for necessary adjustments before coding.</a:t>
            </a:r>
            <a:endParaRPr lang="en-US"/>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60" name="Shape 160"/>
        <p:cNvGrpSpPr/>
        <p:nvPr/>
      </p:nvGrpSpPr>
      <p:grpSpPr>
        <a:xfrm>
          <a:off x="0" y="0"/>
          <a:ext cx="0" cy="0"/>
          <a:chOff x="0" y="0"/>
          <a:chExt cx="0" cy="0"/>
        </a:xfrm>
      </p:grpSpPr>
      <p:sp>
        <p:nvSpPr>
          <p:cNvPr id="161" name="Google Shape;161;p21"/>
          <p:cNvSpPr/>
          <p:nvPr/>
        </p:nvSpPr>
        <p:spPr>
          <a:xfrm>
            <a:off x="5136038" y="1103532"/>
            <a:ext cx="2010900" cy="20106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17" name="Google Shape;117;p17"/>
          <p:cNvSpPr/>
          <p:nvPr>
            <p:custDataLst>
              <p:tags r:id="rId1"/>
            </p:custDataLst>
          </p:nvPr>
        </p:nvSpPr>
        <p:spPr>
          <a:xfrm>
            <a:off x="5135880" y="1103630"/>
            <a:ext cx="2010410" cy="2010410"/>
          </a:xfrm>
          <a:prstGeom prst="ellipse">
            <a:avLst/>
          </a:prstGeom>
          <a:gradFill>
            <a:gsLst>
              <a:gs pos="0">
                <a:schemeClr val="accent1">
                  <a:lumMod val="5000"/>
                  <a:lumOff val="95000"/>
                </a:schemeClr>
              </a:gs>
              <a:gs pos="74000">
                <a:srgbClr val="3FCF99"/>
              </a:gs>
              <a:gs pos="83000">
                <a:schemeClr val="accent1">
                  <a:lumMod val="45000"/>
                  <a:lumOff val="55000"/>
                </a:schemeClr>
              </a:gs>
              <a:gs pos="100000">
                <a:schemeClr val="accent1">
                  <a:lumMod val="30000"/>
                  <a:lumOff val="70000"/>
                </a:schemeClr>
              </a:gs>
            </a:gsLst>
            <a:path path="circle">
              <a:fillToRect r="100000" b="100000"/>
            </a:path>
            <a:tileRect l="-100000" t="-100000"/>
          </a:gradFill>
          <a:ln>
            <a:noFill/>
          </a:ln>
        </p:spPr>
        <p:txBody>
          <a:bodyPr spcFirstLastPara="1" wrap="square" lIns="91425" tIns="91425" rIns="91425" bIns="91425" anchor="ctr" anchorCtr="0">
            <a:noAutofit/>
          </a:bodyPr>
          <a:p>
            <a:pPr marL="0" lvl="0" indent="0" algn="ctr" rtl="0">
              <a:spcBef>
                <a:spcPts val="0"/>
              </a:spcBef>
              <a:spcAft>
                <a:spcPts val="0"/>
              </a:spcAft>
              <a:buNone/>
            </a:pPr>
            <a:endParaRPr>
              <a:effectLst>
                <a:glow rad="228600">
                  <a:schemeClr val="accent4">
                    <a:satMod val="175000"/>
                    <a:alpha val="40000"/>
                  </a:schemeClr>
                </a:glow>
              </a:effectLst>
              <a:latin typeface="Antic Slab"/>
              <a:ea typeface="Antic Slab"/>
              <a:cs typeface="Antic Slab"/>
              <a:sym typeface="Antic Slab"/>
            </a:endParaRPr>
          </a:p>
        </p:txBody>
      </p:sp>
      <p:sp>
        <p:nvSpPr>
          <p:cNvPr id="162" name="Google Shape;162;p21"/>
          <p:cNvSpPr txBox="1"/>
          <p:nvPr>
            <p:ph type="body" idx="1"/>
          </p:nvPr>
        </p:nvSpPr>
        <p:spPr>
          <a:xfrm>
            <a:off x="589400" y="4909215"/>
            <a:ext cx="111042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altLang="en-GB"/>
              <a:t>Let’s Start with </a:t>
            </a:r>
            <a:endParaRPr lang="en-US" altLang="en-GB"/>
          </a:p>
          <a:p>
            <a:pPr marL="0" lvl="0" indent="0" algn="ctr" rtl="0">
              <a:spcBef>
                <a:spcPts val="0"/>
              </a:spcBef>
              <a:spcAft>
                <a:spcPts val="0"/>
              </a:spcAft>
              <a:buNone/>
            </a:pPr>
            <a:r>
              <a:rPr>
                <a:sym typeface="+mn-ea"/>
              </a:rPr>
              <a:t>Technical Design Document (TDD)</a:t>
            </a:r>
            <a:endParaRPr>
              <a:sym typeface="+mn-ea"/>
            </a:endParaRPr>
          </a:p>
        </p:txBody>
      </p:sp>
      <p:sp>
        <p:nvSpPr>
          <p:cNvPr id="163" name="Google Shape;163;p21"/>
          <p:cNvSpPr txBox="1"/>
          <p:nvPr>
            <p:ph type="title"/>
          </p:nvPr>
        </p:nvSpPr>
        <p:spPr>
          <a:xfrm>
            <a:off x="589400" y="3373900"/>
            <a:ext cx="11104200" cy="12756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a:sym typeface="+mn-ea"/>
              </a:rPr>
              <a:t>Documentation and Technical Specification</a:t>
            </a:r>
            <a:r>
              <a:rPr lang="en-GB"/>
              <a:t>.</a:t>
            </a:r>
            <a:endParaRPr lang="en-GB"/>
          </a:p>
        </p:txBody>
      </p:sp>
      <p:sp>
        <p:nvSpPr>
          <p:cNvPr id="164" name="Google Shape;164;p21"/>
          <p:cNvSpPr/>
          <p:nvPr/>
        </p:nvSpPr>
        <p:spPr>
          <a:xfrm>
            <a:off x="5045062" y="1393201"/>
            <a:ext cx="1751077" cy="1275639"/>
          </a:xfrm>
          <a:prstGeom prst="rect">
            <a:avLst/>
          </a:prstGeom>
        </p:spPr>
        <p:txBody>
          <a:bodyPr>
            <a:prstTxWarp prst="textPlain">
              <a:avLst/>
            </a:prstTxWarp>
          </a:bodyPr>
          <a:lstStyle/>
          <a:p>
            <a:pPr lvl="0" algn="ctr"/>
            <a:r>
              <a:rPr b="1" i="0">
                <a:ln w="28575" cap="flat" cmpd="sng">
                  <a:solidFill>
                    <a:schemeClr val="dk1"/>
                  </a:solidFill>
                  <a:prstDash val="solid"/>
                  <a:round/>
                  <a:headEnd type="none" w="sm" len="sm"/>
                  <a:tailEnd type="none" w="sm" len="sm"/>
                </a:ln>
                <a:noFill/>
                <a:latin typeface="Calistoga"/>
              </a:rPr>
              <a:t>0</a:t>
            </a:r>
            <a:r>
              <a:rPr lang="en-US" b="1" i="0">
                <a:ln w="28575" cap="flat" cmpd="sng">
                  <a:solidFill>
                    <a:schemeClr val="dk1"/>
                  </a:solidFill>
                  <a:prstDash val="solid"/>
                  <a:round/>
                  <a:headEnd type="none" w="sm" len="sm"/>
                  <a:tailEnd type="none" w="sm" len="sm"/>
                </a:ln>
                <a:noFill/>
                <a:latin typeface="Calistoga"/>
              </a:rPr>
              <a:t>6</a:t>
            </a:r>
            <a:endParaRPr lang="ar-EG" b="1" i="0">
              <a:ln w="28575" cap="flat" cmpd="sng">
                <a:solidFill>
                  <a:schemeClr val="dk1"/>
                </a:solidFill>
                <a:prstDash val="solid"/>
                <a:round/>
                <a:headEnd type="none" w="sm" len="sm"/>
                <a:tailEnd type="none" w="sm" len="sm"/>
              </a:ln>
              <a:noFill/>
              <a:latin typeface="Calistoga"/>
            </a:endParaRPr>
          </a:p>
        </p:txBody>
      </p:sp>
      <p:sp>
        <p:nvSpPr>
          <p:cNvPr id="3" name="Text Box 2"/>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t>Technical Design Document (TDD)</a:t>
            </a:r>
            <a:endParaRPr lang="en-US"/>
          </a:p>
        </p:txBody>
      </p:sp>
      <p:sp>
        <p:nvSpPr>
          <p:cNvPr id="3" name="Text Placeholder 2"/>
          <p:cNvSpPr/>
          <p:nvPr>
            <p:ph type="body" idx="1"/>
          </p:nvPr>
        </p:nvSpPr>
        <p:spPr>
          <a:xfrm>
            <a:off x="1401445" y="2789555"/>
            <a:ext cx="8284210" cy="3265805"/>
          </a:xfrm>
        </p:spPr>
        <p:txBody>
          <a:bodyPr/>
          <a:p>
            <a:pPr>
              <a:lnSpc>
                <a:spcPct val="150000"/>
              </a:lnSpc>
            </a:pPr>
            <a:r>
              <a:rPr lang="en-US"/>
              <a:t>A TDD outlines the chosen technologies, frameworks, and methodologies. It serves as a guide for the development team and ensures consistency throughout the project.</a:t>
            </a:r>
            <a:endParaRPr lang="en-US"/>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t>Database Schema Design</a:t>
            </a:r>
            <a:endParaRPr lang="en-US"/>
          </a:p>
        </p:txBody>
      </p:sp>
      <p:sp>
        <p:nvSpPr>
          <p:cNvPr id="3" name="Text Placeholder 2"/>
          <p:cNvSpPr/>
          <p:nvPr>
            <p:ph type="body" idx="1"/>
          </p:nvPr>
        </p:nvSpPr>
        <p:spPr>
          <a:xfrm>
            <a:off x="1401445" y="2789555"/>
            <a:ext cx="8284210" cy="3265805"/>
          </a:xfrm>
        </p:spPr>
        <p:txBody>
          <a:bodyPr/>
          <a:p>
            <a:pPr>
              <a:lnSpc>
                <a:spcPct val="150000"/>
              </a:lnSpc>
            </a:pPr>
            <a:r>
              <a:rPr lang="en-US"/>
              <a:t>Planning the database schema involves defining tables, fields, and relationships. A well-structured schema is crucial for data integrity and efficient queries.</a:t>
            </a:r>
            <a:endParaRPr lang="en-US"/>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t>APIs and Data Flow</a:t>
            </a:r>
            <a:endParaRPr lang="en-US"/>
          </a:p>
        </p:txBody>
      </p:sp>
      <p:sp>
        <p:nvSpPr>
          <p:cNvPr id="3" name="Text Placeholder 2"/>
          <p:cNvSpPr/>
          <p:nvPr>
            <p:ph type="body" idx="1"/>
          </p:nvPr>
        </p:nvSpPr>
        <p:spPr>
          <a:xfrm>
            <a:off x="1401445" y="2789555"/>
            <a:ext cx="8284210" cy="3265805"/>
          </a:xfrm>
        </p:spPr>
        <p:txBody>
          <a:bodyPr/>
          <a:p>
            <a:pPr>
              <a:lnSpc>
                <a:spcPct val="150000"/>
              </a:lnSpc>
            </a:pPr>
            <a:r>
              <a:rPr lang="en-US"/>
              <a:t>Drafting API contracts and understanding data flow between components help developers know how to integrate and handle data exchanges effectively.</a:t>
            </a:r>
            <a:endParaRPr lang="en-US"/>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72" name="Shape 272"/>
        <p:cNvGrpSpPr/>
        <p:nvPr/>
      </p:nvGrpSpPr>
      <p:grpSpPr>
        <a:xfrm>
          <a:off x="0" y="0"/>
          <a:ext cx="0" cy="0"/>
          <a:chOff x="0" y="0"/>
          <a:chExt cx="0" cy="0"/>
        </a:xfrm>
      </p:grpSpPr>
      <p:sp>
        <p:nvSpPr>
          <p:cNvPr id="273" name="Google Shape;273;p30"/>
          <p:cNvSpPr/>
          <p:nvPr/>
        </p:nvSpPr>
        <p:spPr>
          <a:xfrm>
            <a:off x="757700" y="1482829"/>
            <a:ext cx="1704300" cy="17043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74" name="Google Shape;274;p30"/>
          <p:cNvSpPr txBox="1"/>
          <p:nvPr>
            <p:ph type="title"/>
          </p:nvPr>
        </p:nvSpPr>
        <p:spPr>
          <a:xfrm>
            <a:off x="511300" y="1949725"/>
            <a:ext cx="11142300" cy="31608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sz="10000"/>
              <a:t>Any questions?</a:t>
            </a:r>
            <a:endParaRPr sz="10000"/>
          </a:p>
        </p:txBody>
      </p:sp>
      <p:sp>
        <p:nvSpPr>
          <p:cNvPr id="275" name="Google Shape;275;p30"/>
          <p:cNvSpPr txBox="1"/>
          <p:nvPr>
            <p:ph type="subTitle" idx="1"/>
          </p:nvPr>
        </p:nvSpPr>
        <p:spPr>
          <a:xfrm>
            <a:off x="202350" y="6408400"/>
            <a:ext cx="11787300" cy="3813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altLang="en-GB" sz="1000" b="0"/>
              <a:t>Don;t forget study this section well and write your questions in note and i will answer it in live session.</a:t>
            </a:r>
            <a:endParaRPr lang="en-US" altLang="en-GB" sz="1000" b="0"/>
          </a:p>
        </p:txBody>
      </p:sp>
      <p:sp>
        <p:nvSpPr>
          <p:cNvPr id="117" name="Google Shape;117;p17"/>
          <p:cNvSpPr/>
          <p:nvPr>
            <p:custDataLst>
              <p:tags r:id="rId1"/>
            </p:custDataLst>
          </p:nvPr>
        </p:nvSpPr>
        <p:spPr>
          <a:xfrm>
            <a:off x="757555" y="1482725"/>
            <a:ext cx="1704340" cy="1704340"/>
          </a:xfrm>
          <a:prstGeom prst="ellipse">
            <a:avLst/>
          </a:prstGeom>
          <a:gradFill>
            <a:gsLst>
              <a:gs pos="0">
                <a:schemeClr val="accent1">
                  <a:lumMod val="5000"/>
                  <a:lumOff val="95000"/>
                </a:schemeClr>
              </a:gs>
              <a:gs pos="74000">
                <a:srgbClr val="3FCF99"/>
              </a:gs>
              <a:gs pos="83000">
                <a:schemeClr val="accent1">
                  <a:lumMod val="45000"/>
                  <a:lumOff val="55000"/>
                </a:schemeClr>
              </a:gs>
              <a:gs pos="100000">
                <a:schemeClr val="accent1">
                  <a:lumMod val="30000"/>
                  <a:lumOff val="70000"/>
                </a:schemeClr>
              </a:gs>
            </a:gsLst>
            <a:path path="circle">
              <a:fillToRect r="100000" b="100000"/>
            </a:path>
            <a:tileRect l="-100000" t="-100000"/>
          </a:gradFill>
          <a:ln>
            <a:noFill/>
          </a:ln>
        </p:spPr>
        <p:txBody>
          <a:bodyPr spcFirstLastPara="1" wrap="square" lIns="91425" tIns="91425" rIns="91425" bIns="91425" anchor="ctr" anchorCtr="0">
            <a:noAutofit/>
          </a:bodyPr>
          <a:p>
            <a:pPr marL="0" lvl="0" indent="0" algn="ctr" rtl="0">
              <a:spcBef>
                <a:spcPts val="0"/>
              </a:spcBef>
              <a:spcAft>
                <a:spcPts val="0"/>
              </a:spcAft>
              <a:buNone/>
            </a:pPr>
            <a:endParaRPr>
              <a:effectLst>
                <a:glow rad="228600">
                  <a:schemeClr val="accent4">
                    <a:satMod val="175000"/>
                    <a:alpha val="40000"/>
                  </a:schemeClr>
                </a:glow>
              </a:effectLst>
              <a:latin typeface="Antic Slab"/>
              <a:ea typeface="Antic Slab"/>
              <a:cs typeface="Antic Slab"/>
              <a:sym typeface="Antic Slab"/>
            </a:endParaRPr>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60" name="Shape 160"/>
        <p:cNvGrpSpPr/>
        <p:nvPr/>
      </p:nvGrpSpPr>
      <p:grpSpPr>
        <a:xfrm>
          <a:off x="0" y="0"/>
          <a:ext cx="0" cy="0"/>
          <a:chOff x="0" y="0"/>
          <a:chExt cx="0" cy="0"/>
        </a:xfrm>
      </p:grpSpPr>
      <p:sp>
        <p:nvSpPr>
          <p:cNvPr id="161" name="Google Shape;161;p21"/>
          <p:cNvSpPr/>
          <p:nvPr/>
        </p:nvSpPr>
        <p:spPr>
          <a:xfrm>
            <a:off x="5136038" y="1103532"/>
            <a:ext cx="2010900" cy="20106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17" name="Google Shape;117;p17"/>
          <p:cNvSpPr/>
          <p:nvPr>
            <p:custDataLst>
              <p:tags r:id="rId1"/>
            </p:custDataLst>
          </p:nvPr>
        </p:nvSpPr>
        <p:spPr>
          <a:xfrm>
            <a:off x="5135880" y="1103630"/>
            <a:ext cx="2010410" cy="2010410"/>
          </a:xfrm>
          <a:prstGeom prst="ellipse">
            <a:avLst/>
          </a:prstGeom>
          <a:gradFill>
            <a:gsLst>
              <a:gs pos="0">
                <a:schemeClr val="accent1">
                  <a:lumMod val="5000"/>
                  <a:lumOff val="95000"/>
                </a:schemeClr>
              </a:gs>
              <a:gs pos="74000">
                <a:srgbClr val="3FCF99"/>
              </a:gs>
              <a:gs pos="83000">
                <a:schemeClr val="accent1">
                  <a:lumMod val="45000"/>
                  <a:lumOff val="55000"/>
                </a:schemeClr>
              </a:gs>
              <a:gs pos="100000">
                <a:schemeClr val="accent1">
                  <a:lumMod val="30000"/>
                  <a:lumOff val="70000"/>
                </a:schemeClr>
              </a:gs>
            </a:gsLst>
            <a:path path="circle">
              <a:fillToRect r="100000" b="100000"/>
            </a:path>
            <a:tileRect l="-100000" t="-100000"/>
          </a:gradFill>
          <a:ln>
            <a:noFill/>
          </a:ln>
        </p:spPr>
        <p:txBody>
          <a:bodyPr spcFirstLastPara="1" wrap="square" lIns="91425" tIns="91425" rIns="91425" bIns="91425" anchor="ctr" anchorCtr="0">
            <a:noAutofit/>
          </a:bodyPr>
          <a:p>
            <a:pPr marL="0" lvl="0" indent="0" algn="ctr" rtl="0">
              <a:spcBef>
                <a:spcPts val="0"/>
              </a:spcBef>
              <a:spcAft>
                <a:spcPts val="0"/>
              </a:spcAft>
              <a:buNone/>
            </a:pPr>
            <a:endParaRPr>
              <a:effectLst>
                <a:glow rad="228600">
                  <a:schemeClr val="accent4">
                    <a:satMod val="175000"/>
                    <a:alpha val="40000"/>
                  </a:schemeClr>
                </a:glow>
              </a:effectLst>
              <a:latin typeface="Antic Slab"/>
              <a:ea typeface="Antic Slab"/>
              <a:cs typeface="Antic Slab"/>
              <a:sym typeface="Antic Slab"/>
            </a:endParaRPr>
          </a:p>
        </p:txBody>
      </p:sp>
      <p:sp>
        <p:nvSpPr>
          <p:cNvPr id="162" name="Google Shape;162;p21"/>
          <p:cNvSpPr txBox="1"/>
          <p:nvPr>
            <p:ph type="body" idx="1"/>
          </p:nvPr>
        </p:nvSpPr>
        <p:spPr>
          <a:xfrm>
            <a:off x="589400" y="4909215"/>
            <a:ext cx="111042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altLang="en-GB"/>
              <a:t>Let’s Start with </a:t>
            </a:r>
            <a:endParaRPr lang="en-US" altLang="en-GB"/>
          </a:p>
          <a:p>
            <a:pPr marL="0" lvl="0" indent="0" algn="ctr" rtl="0">
              <a:spcBef>
                <a:spcPts val="0"/>
              </a:spcBef>
              <a:spcAft>
                <a:spcPts val="0"/>
              </a:spcAft>
              <a:buNone/>
            </a:pPr>
            <a:r>
              <a:rPr>
                <a:sym typeface="+mn-ea"/>
              </a:rPr>
              <a:t>Use Case</a:t>
            </a:r>
            <a:r>
              <a:rPr lang="en-US">
                <a:sym typeface="+mn-ea"/>
              </a:rPr>
              <a:t>, Class, Sequence &amp; Activity Diagrams</a:t>
            </a:r>
            <a:endParaRPr lang="en-US" altLang="en-GB"/>
          </a:p>
        </p:txBody>
      </p:sp>
      <p:sp>
        <p:nvSpPr>
          <p:cNvPr id="163" name="Google Shape;163;p21"/>
          <p:cNvSpPr txBox="1"/>
          <p:nvPr>
            <p:ph type="title"/>
          </p:nvPr>
        </p:nvSpPr>
        <p:spPr>
          <a:xfrm>
            <a:off x="589400" y="3373900"/>
            <a:ext cx="11104200" cy="12756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altLang="en-GB">
                <a:sym typeface="+mn-ea"/>
              </a:rPr>
              <a:t>Show UMLs samples</a:t>
            </a:r>
            <a:r>
              <a:rPr lang="en-GB"/>
              <a:t>.</a:t>
            </a:r>
            <a:endParaRPr lang="en-GB"/>
          </a:p>
        </p:txBody>
      </p:sp>
      <p:sp>
        <p:nvSpPr>
          <p:cNvPr id="164" name="Google Shape;164;p21"/>
          <p:cNvSpPr/>
          <p:nvPr/>
        </p:nvSpPr>
        <p:spPr>
          <a:xfrm>
            <a:off x="5045062" y="1393201"/>
            <a:ext cx="1751077" cy="1275639"/>
          </a:xfrm>
          <a:prstGeom prst="rect">
            <a:avLst/>
          </a:prstGeom>
        </p:spPr>
        <p:txBody>
          <a:bodyPr>
            <a:prstTxWarp prst="textPlain">
              <a:avLst/>
            </a:prstTxWarp>
          </a:bodyPr>
          <a:lstStyle/>
          <a:p>
            <a:pPr lvl="0" algn="ctr"/>
            <a:r>
              <a:rPr b="1" i="0">
                <a:ln w="28575" cap="flat" cmpd="sng">
                  <a:solidFill>
                    <a:schemeClr val="dk1"/>
                  </a:solidFill>
                  <a:prstDash val="solid"/>
                  <a:round/>
                  <a:headEnd type="none" w="sm" len="sm"/>
                  <a:tailEnd type="none" w="sm" len="sm"/>
                </a:ln>
                <a:noFill/>
                <a:latin typeface="Calistoga"/>
              </a:rPr>
              <a:t>0</a:t>
            </a:r>
            <a:r>
              <a:rPr lang="en-US" b="1" i="0">
                <a:ln w="28575" cap="flat" cmpd="sng">
                  <a:solidFill>
                    <a:schemeClr val="dk1"/>
                  </a:solidFill>
                  <a:prstDash val="solid"/>
                  <a:round/>
                  <a:headEnd type="none" w="sm" len="sm"/>
                  <a:tailEnd type="none" w="sm" len="sm"/>
                </a:ln>
                <a:noFill/>
                <a:latin typeface="Calistoga"/>
              </a:rPr>
              <a:t>7</a:t>
            </a:r>
            <a:endParaRPr lang="ar-EG" b="1" i="0">
              <a:ln w="28575" cap="flat" cmpd="sng">
                <a:solidFill>
                  <a:schemeClr val="dk1"/>
                </a:solidFill>
                <a:prstDash val="solid"/>
                <a:round/>
                <a:headEnd type="none" w="sm" len="sm"/>
                <a:tailEnd type="none" w="sm" len="sm"/>
              </a:ln>
              <a:noFill/>
              <a:latin typeface="Calistoga"/>
            </a:endParaRPr>
          </a:p>
        </p:txBody>
      </p:sp>
      <p:sp>
        <p:nvSpPr>
          <p:cNvPr id="3" name="Text Box 2"/>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sym typeface="+mn-ea"/>
              </a:rPr>
              <a:t>Resources</a:t>
            </a:r>
            <a:endParaRPr lang="en-US"/>
          </a:p>
        </p:txBody>
      </p:sp>
      <p:sp>
        <p:nvSpPr>
          <p:cNvPr id="3" name="Text Placeholder 2"/>
          <p:cNvSpPr/>
          <p:nvPr>
            <p:ph type="body" idx="1"/>
          </p:nvPr>
        </p:nvSpPr>
        <p:spPr>
          <a:xfrm>
            <a:off x="1401445" y="2789555"/>
            <a:ext cx="8284210" cy="3265805"/>
          </a:xfrm>
        </p:spPr>
        <p:txBody>
          <a:bodyPr/>
          <a:p>
            <a:pPr>
              <a:lnSpc>
                <a:spcPct val="150000"/>
              </a:lnSpc>
            </a:pPr>
            <a:r>
              <a:rPr lang="en-US">
                <a:hlinkClick r:id="rId2" tooltip="" action="ppaction://hlinkfile"/>
              </a:rPr>
              <a:t>software slides</a:t>
            </a:r>
            <a:endParaRPr lang="en-US"/>
          </a:p>
        </p:txBody>
      </p:sp>
      <p:sp>
        <p:nvSpPr>
          <p:cNvPr id="5" name="Text Box 4"/>
          <p:cNvSpPr txBox="1"/>
          <p:nvPr>
            <p:custDataLst>
              <p:tags r:id="rId3"/>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60" name="Shape 160"/>
        <p:cNvGrpSpPr/>
        <p:nvPr/>
      </p:nvGrpSpPr>
      <p:grpSpPr>
        <a:xfrm>
          <a:off x="0" y="0"/>
          <a:ext cx="0" cy="0"/>
          <a:chOff x="0" y="0"/>
          <a:chExt cx="0" cy="0"/>
        </a:xfrm>
      </p:grpSpPr>
      <p:sp>
        <p:nvSpPr>
          <p:cNvPr id="161" name="Google Shape;161;p21"/>
          <p:cNvSpPr/>
          <p:nvPr/>
        </p:nvSpPr>
        <p:spPr>
          <a:xfrm>
            <a:off x="5136038" y="1103532"/>
            <a:ext cx="2010900" cy="20106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17" name="Google Shape;117;p17"/>
          <p:cNvSpPr/>
          <p:nvPr>
            <p:custDataLst>
              <p:tags r:id="rId1"/>
            </p:custDataLst>
          </p:nvPr>
        </p:nvSpPr>
        <p:spPr>
          <a:xfrm>
            <a:off x="5135880" y="1103630"/>
            <a:ext cx="2010410" cy="2010410"/>
          </a:xfrm>
          <a:prstGeom prst="ellipse">
            <a:avLst/>
          </a:prstGeom>
          <a:gradFill>
            <a:gsLst>
              <a:gs pos="0">
                <a:schemeClr val="accent1">
                  <a:lumMod val="5000"/>
                  <a:lumOff val="95000"/>
                </a:schemeClr>
              </a:gs>
              <a:gs pos="74000">
                <a:srgbClr val="3FCF99"/>
              </a:gs>
              <a:gs pos="83000">
                <a:schemeClr val="accent1">
                  <a:lumMod val="45000"/>
                  <a:lumOff val="55000"/>
                </a:schemeClr>
              </a:gs>
              <a:gs pos="100000">
                <a:schemeClr val="accent1">
                  <a:lumMod val="30000"/>
                  <a:lumOff val="70000"/>
                </a:schemeClr>
              </a:gs>
            </a:gsLst>
            <a:path path="circle">
              <a:fillToRect r="100000" b="100000"/>
            </a:path>
            <a:tileRect l="-100000" t="-100000"/>
          </a:gradFill>
          <a:ln>
            <a:noFill/>
          </a:ln>
        </p:spPr>
        <p:txBody>
          <a:bodyPr spcFirstLastPara="1" wrap="square" lIns="91425" tIns="91425" rIns="91425" bIns="91425" anchor="ctr" anchorCtr="0">
            <a:noAutofit/>
          </a:bodyPr>
          <a:p>
            <a:pPr marL="0" lvl="0" indent="0" algn="ctr" rtl="0">
              <a:spcBef>
                <a:spcPts val="0"/>
              </a:spcBef>
              <a:spcAft>
                <a:spcPts val="0"/>
              </a:spcAft>
              <a:buNone/>
            </a:pPr>
            <a:endParaRPr>
              <a:effectLst>
                <a:glow rad="228600">
                  <a:schemeClr val="accent4">
                    <a:satMod val="175000"/>
                    <a:alpha val="40000"/>
                  </a:schemeClr>
                </a:glow>
              </a:effectLst>
              <a:latin typeface="Antic Slab"/>
              <a:ea typeface="Antic Slab"/>
              <a:cs typeface="Antic Slab"/>
              <a:sym typeface="Antic Slab"/>
            </a:endParaRPr>
          </a:p>
        </p:txBody>
      </p:sp>
      <p:sp>
        <p:nvSpPr>
          <p:cNvPr id="162" name="Google Shape;162;p21"/>
          <p:cNvSpPr txBox="1"/>
          <p:nvPr>
            <p:ph type="body" idx="1"/>
          </p:nvPr>
        </p:nvSpPr>
        <p:spPr>
          <a:xfrm>
            <a:off x="589400" y="4909215"/>
            <a:ext cx="111042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altLang="en-GB"/>
              <a:t>Let’s Start with </a:t>
            </a:r>
            <a:endParaRPr lang="en-US" altLang="en-GB"/>
          </a:p>
          <a:p>
            <a:pPr marL="0" lvl="0" indent="0" algn="ctr" rtl="0">
              <a:spcBef>
                <a:spcPts val="0"/>
              </a:spcBef>
              <a:spcAft>
                <a:spcPts val="0"/>
              </a:spcAft>
              <a:buNone/>
            </a:pPr>
            <a:r>
              <a:rPr>
                <a:sym typeface="+mn-ea"/>
              </a:rPr>
              <a:t>Any questions</a:t>
            </a:r>
            <a:r>
              <a:rPr lang="en-US">
                <a:sym typeface="+mn-ea"/>
              </a:rPr>
              <a:t> in this session</a:t>
            </a:r>
            <a:r>
              <a:rPr>
                <a:sym typeface="+mn-ea"/>
              </a:rPr>
              <a:t>?</a:t>
            </a:r>
            <a:endParaRPr lang="en-US" altLang="en-GB"/>
          </a:p>
        </p:txBody>
      </p:sp>
      <p:sp>
        <p:nvSpPr>
          <p:cNvPr id="163" name="Google Shape;163;p21"/>
          <p:cNvSpPr txBox="1"/>
          <p:nvPr>
            <p:ph type="title"/>
          </p:nvPr>
        </p:nvSpPr>
        <p:spPr>
          <a:xfrm>
            <a:off x="589400" y="3373900"/>
            <a:ext cx="11104200" cy="12756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a:sym typeface="+mn-ea"/>
              </a:rPr>
              <a:t>Q&amp;A and Wrap-Up</a:t>
            </a:r>
            <a:r>
              <a:rPr lang="en-GB"/>
              <a:t>.</a:t>
            </a:r>
            <a:endParaRPr lang="en-GB"/>
          </a:p>
        </p:txBody>
      </p:sp>
      <p:sp>
        <p:nvSpPr>
          <p:cNvPr id="164" name="Google Shape;164;p21"/>
          <p:cNvSpPr/>
          <p:nvPr/>
        </p:nvSpPr>
        <p:spPr>
          <a:xfrm>
            <a:off x="5045062" y="1393201"/>
            <a:ext cx="1751077" cy="1275639"/>
          </a:xfrm>
          <a:prstGeom prst="rect">
            <a:avLst/>
          </a:prstGeom>
        </p:spPr>
        <p:txBody>
          <a:bodyPr>
            <a:prstTxWarp prst="textPlain">
              <a:avLst/>
            </a:prstTxWarp>
          </a:bodyPr>
          <a:lstStyle/>
          <a:p>
            <a:pPr lvl="0" algn="ctr"/>
            <a:r>
              <a:rPr b="1" i="0">
                <a:ln w="28575" cap="flat" cmpd="sng">
                  <a:solidFill>
                    <a:schemeClr val="dk1"/>
                  </a:solidFill>
                  <a:prstDash val="solid"/>
                  <a:round/>
                  <a:headEnd type="none" w="sm" len="sm"/>
                  <a:tailEnd type="none" w="sm" len="sm"/>
                </a:ln>
                <a:noFill/>
                <a:latin typeface="Calistoga"/>
              </a:rPr>
              <a:t>0</a:t>
            </a:r>
            <a:r>
              <a:rPr lang="en-US" b="1" i="0">
                <a:ln w="28575" cap="flat" cmpd="sng">
                  <a:solidFill>
                    <a:schemeClr val="dk1"/>
                  </a:solidFill>
                  <a:prstDash val="solid"/>
                  <a:round/>
                  <a:headEnd type="none" w="sm" len="sm"/>
                  <a:tailEnd type="none" w="sm" len="sm"/>
                </a:ln>
                <a:noFill/>
                <a:latin typeface="Calistoga"/>
              </a:rPr>
              <a:t>8</a:t>
            </a:r>
            <a:endParaRPr lang="ar-EG" b="1" i="0">
              <a:ln w="28575" cap="flat" cmpd="sng">
                <a:solidFill>
                  <a:schemeClr val="dk1"/>
                </a:solidFill>
                <a:prstDash val="solid"/>
                <a:round/>
                <a:headEnd type="none" w="sm" len="sm"/>
                <a:tailEnd type="none" w="sm" len="sm"/>
              </a:ln>
              <a:noFill/>
              <a:latin typeface="Calistoga"/>
            </a:endParaRPr>
          </a:p>
        </p:txBody>
      </p:sp>
      <p:sp>
        <p:nvSpPr>
          <p:cNvPr id="3" name="Text Box 2"/>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sym typeface="+mn-ea"/>
              </a:rPr>
              <a:t>Resources</a:t>
            </a:r>
            <a:endParaRPr lang="en-US"/>
          </a:p>
        </p:txBody>
      </p:sp>
      <p:sp>
        <p:nvSpPr>
          <p:cNvPr id="3" name="Text Placeholder 2"/>
          <p:cNvSpPr/>
          <p:nvPr>
            <p:ph type="body" idx="1"/>
          </p:nvPr>
        </p:nvSpPr>
        <p:spPr>
          <a:xfrm>
            <a:off x="1401445" y="2789555"/>
            <a:ext cx="8284210" cy="3265805"/>
          </a:xfrm>
        </p:spPr>
        <p:txBody>
          <a:bodyPr/>
          <a:p>
            <a:pPr>
              <a:lnSpc>
                <a:spcPct val="150000"/>
              </a:lnSpc>
            </a:pPr>
            <a:r>
              <a:rPr lang="en-US">
                <a:hlinkClick r:id="rId2" tooltip="" action="ppaction://hlinkfile"/>
              </a:rPr>
              <a:t>Software Course Materials</a:t>
            </a:r>
            <a:endParaRPr lang="en-US">
              <a:hlinkClick r:id="rId2" tooltip="" action="ppaction://hlinkfile"/>
            </a:endParaRPr>
          </a:p>
          <a:p>
            <a:pPr>
              <a:lnSpc>
                <a:spcPct val="150000"/>
              </a:lnSpc>
            </a:pPr>
            <a:r>
              <a:rPr lang="en-US"/>
              <a:t>Books: "Software Requirements" by Karl Wiegers, "UML Distilled" by Martin Fowler.</a:t>
            </a:r>
            <a:endParaRPr lang="en-US"/>
          </a:p>
          <a:p>
            <a:pPr>
              <a:lnSpc>
                <a:spcPct val="150000"/>
              </a:lnSpc>
            </a:pPr>
            <a:r>
              <a:rPr lang="en-US"/>
              <a:t>Tools: Lucidchart, Figma, Draw.io.</a:t>
            </a:r>
            <a:endParaRPr lang="en-US"/>
          </a:p>
        </p:txBody>
      </p:sp>
      <p:sp>
        <p:nvSpPr>
          <p:cNvPr id="5" name="Text Box 4"/>
          <p:cNvSpPr txBox="1"/>
          <p:nvPr>
            <p:custDataLst>
              <p:tags r:id="rId3"/>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sym typeface="+mn-ea"/>
              </a:rPr>
              <a:t>Homework</a:t>
            </a:r>
            <a:endParaRPr lang="en-US"/>
          </a:p>
        </p:txBody>
      </p:sp>
      <p:sp>
        <p:nvSpPr>
          <p:cNvPr id="3" name="Text Placeholder 2"/>
          <p:cNvSpPr/>
          <p:nvPr>
            <p:ph type="body" idx="1"/>
          </p:nvPr>
        </p:nvSpPr>
        <p:spPr>
          <a:xfrm>
            <a:off x="1401445" y="2789555"/>
            <a:ext cx="8284210" cy="3265805"/>
          </a:xfrm>
        </p:spPr>
        <p:txBody>
          <a:bodyPr/>
          <a:p>
            <a:pPr>
              <a:lnSpc>
                <a:spcPct val="150000"/>
              </a:lnSpc>
            </a:pPr>
            <a:r>
              <a:rPr lang="en-US"/>
              <a:t>Prepare 3 project ideas that you would like to work on with a general view and not details, just a general idea.</a:t>
            </a:r>
            <a:endParaRPr lang="en-US"/>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75" name="Shape 175"/>
        <p:cNvGrpSpPr/>
        <p:nvPr/>
      </p:nvGrpSpPr>
      <p:grpSpPr>
        <a:xfrm>
          <a:off x="0" y="0"/>
          <a:ext cx="0" cy="0"/>
          <a:chOff x="0" y="0"/>
          <a:chExt cx="0" cy="0"/>
        </a:xfrm>
      </p:grpSpPr>
      <p:pic>
        <p:nvPicPr>
          <p:cNvPr id="176" name="Google Shape;176;p23"/>
          <p:cNvPicPr preferRelativeResize="0"/>
          <p:nvPr/>
        </p:nvPicPr>
        <p:blipFill rotWithShape="1">
          <a:blip r:embed="rId1"/>
          <a:srcRect l="5658" r="5658"/>
          <a:stretch>
            <a:fillRect/>
          </a:stretch>
        </p:blipFill>
        <p:spPr>
          <a:xfrm>
            <a:off x="550225" y="802978"/>
            <a:ext cx="5790000" cy="4351500"/>
          </a:xfrm>
          <a:prstGeom prst="roundRect">
            <a:avLst>
              <a:gd name="adj" fmla="val 0"/>
            </a:avLst>
          </a:prstGeom>
          <a:noFill/>
          <a:ln>
            <a:noFill/>
          </a:ln>
        </p:spPr>
      </p:pic>
      <p:sp>
        <p:nvSpPr>
          <p:cNvPr id="177" name="Google Shape;177;p23"/>
          <p:cNvSpPr/>
          <p:nvPr/>
        </p:nvSpPr>
        <p:spPr>
          <a:xfrm>
            <a:off x="6410300" y="915088"/>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17" name="Google Shape;117;p17"/>
          <p:cNvSpPr/>
          <p:nvPr>
            <p:custDataLst>
              <p:tags r:id="rId2"/>
            </p:custDataLst>
          </p:nvPr>
        </p:nvSpPr>
        <p:spPr>
          <a:xfrm>
            <a:off x="6410325" y="915035"/>
            <a:ext cx="1261745" cy="1262380"/>
          </a:xfrm>
          <a:prstGeom prst="ellipse">
            <a:avLst/>
          </a:prstGeom>
          <a:gradFill>
            <a:gsLst>
              <a:gs pos="0">
                <a:schemeClr val="accent1">
                  <a:lumMod val="5000"/>
                  <a:lumOff val="95000"/>
                </a:schemeClr>
              </a:gs>
              <a:gs pos="74000">
                <a:srgbClr val="3FCF99"/>
              </a:gs>
              <a:gs pos="83000">
                <a:schemeClr val="accent1">
                  <a:lumMod val="45000"/>
                  <a:lumOff val="55000"/>
                </a:schemeClr>
              </a:gs>
              <a:gs pos="100000">
                <a:schemeClr val="accent1">
                  <a:lumMod val="30000"/>
                  <a:lumOff val="70000"/>
                </a:schemeClr>
              </a:gs>
            </a:gsLst>
            <a:path path="circle">
              <a:fillToRect r="100000" b="100000"/>
            </a:path>
            <a:tileRect l="-100000" t="-100000"/>
          </a:gradFill>
          <a:ln>
            <a:noFill/>
          </a:ln>
        </p:spPr>
        <p:txBody>
          <a:bodyPr spcFirstLastPara="1" wrap="square" lIns="91425" tIns="91425" rIns="91425" bIns="91425" anchor="ctr" anchorCtr="0">
            <a:noAutofit/>
          </a:bodyPr>
          <a:p>
            <a:pPr marL="0" lvl="0" indent="0" algn="ctr" rtl="0">
              <a:spcBef>
                <a:spcPts val="0"/>
              </a:spcBef>
              <a:spcAft>
                <a:spcPts val="0"/>
              </a:spcAft>
              <a:buNone/>
            </a:pPr>
            <a:endParaRPr>
              <a:effectLst>
                <a:glow rad="228600">
                  <a:schemeClr val="accent4">
                    <a:satMod val="175000"/>
                    <a:alpha val="40000"/>
                  </a:schemeClr>
                </a:glow>
              </a:effectLst>
              <a:latin typeface="Antic Slab"/>
              <a:ea typeface="Antic Slab"/>
              <a:cs typeface="Antic Slab"/>
              <a:sym typeface="Antic Slab"/>
            </a:endParaRPr>
          </a:p>
        </p:txBody>
      </p:sp>
      <p:sp>
        <p:nvSpPr>
          <p:cNvPr id="178" name="Google Shape;178;p23"/>
          <p:cNvSpPr txBox="1"/>
          <p:nvPr>
            <p:ph type="title" idx="4294967295"/>
          </p:nvPr>
        </p:nvSpPr>
        <p:spPr>
          <a:xfrm>
            <a:off x="6667600" y="802975"/>
            <a:ext cx="5026500" cy="4351500"/>
          </a:xfrm>
          <a:prstGeom prst="rect">
            <a:avLst/>
          </a:prstGeom>
        </p:spPr>
        <p:txBody>
          <a:bodyPr spcFirstLastPara="1" wrap="square" lIns="121900" tIns="121900" rIns="121900" bIns="121900" anchor="ctr" anchorCtr="0">
            <a:noAutofit/>
          </a:bodyPr>
          <a:lstStyle/>
          <a:p>
            <a:pPr marL="0" lvl="0" indent="0" algn="l" rtl="0">
              <a:lnSpc>
                <a:spcPct val="80000"/>
              </a:lnSpc>
              <a:spcBef>
                <a:spcPts val="0"/>
              </a:spcBef>
              <a:spcAft>
                <a:spcPts val="0"/>
              </a:spcAft>
              <a:buNone/>
            </a:pPr>
            <a:r>
              <a:rPr lang="en-US" sz="7000"/>
              <a:t>OFFFFF</a:t>
            </a:r>
            <a:br>
              <a:rPr lang="en-US" sz="7000"/>
            </a:br>
            <a:r>
              <a:rPr lang="en-US" altLang="en-GB" sz="7000"/>
              <a:t>Take a brack</a:t>
            </a:r>
            <a:r>
              <a:rPr lang="en-GB" sz="7000"/>
              <a:t>.</a:t>
            </a:r>
            <a:endParaRPr sz="7000"/>
          </a:p>
        </p:txBody>
      </p:sp>
      <p:sp>
        <p:nvSpPr>
          <p:cNvPr id="179" name="Google Shape;179;p23"/>
          <p:cNvSpPr txBox="1"/>
          <p:nvPr>
            <p:ph type="body" idx="4294967295"/>
          </p:nvPr>
        </p:nvSpPr>
        <p:spPr>
          <a:xfrm>
            <a:off x="550225" y="5265600"/>
            <a:ext cx="11129100" cy="9744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ltLang="en-GB"/>
              <a:t>Only </a:t>
            </a:r>
            <a:r>
              <a:rPr lang="en-GB"/>
              <a:t>Koalas don’t have much energy and, </a:t>
            </a:r>
            <a:r>
              <a:rPr lang="en-US" altLang="en-GB"/>
              <a:t>Koala </a:t>
            </a:r>
            <a:r>
              <a:rPr lang="en-GB">
                <a:sym typeface="+mn-ea"/>
              </a:rPr>
              <a:t>can sleep for up to 18 hours a day</a:t>
            </a:r>
            <a:r>
              <a:rPr lang="en-US" altLang="en-GB">
                <a:sym typeface="+mn-ea"/>
              </a:rPr>
              <a:t> but you only need 6-8 hours to have all energy needed energy for one day.</a:t>
            </a:r>
            <a:endParaRPr lang="en-US" altLang="en-GB">
              <a:sym typeface="+mn-ea"/>
            </a:endParaRPr>
          </a:p>
        </p:txBody>
      </p:sp>
      <p:cxnSp>
        <p:nvCxnSpPr>
          <p:cNvPr id="180" name="Google Shape;180;p23"/>
          <p:cNvCxnSpPr/>
          <p:nvPr/>
        </p:nvCxnSpPr>
        <p:spPr>
          <a:xfrm rot="10800000">
            <a:off x="497850" y="516525"/>
            <a:ext cx="11196300" cy="0"/>
          </a:xfrm>
          <a:prstGeom prst="straightConnector1">
            <a:avLst/>
          </a:prstGeom>
          <a:noFill/>
          <a:ln w="19050" cap="rnd" cmpd="sng">
            <a:solidFill>
              <a:schemeClr val="dk1"/>
            </a:solidFill>
            <a:prstDash val="solid"/>
            <a:round/>
            <a:headEnd type="none" w="med" len="med"/>
            <a:tailEnd type="none" w="med" len="med"/>
          </a:ln>
        </p:spPr>
      </p:cxnSp>
      <p:cxnSp>
        <p:nvCxnSpPr>
          <p:cNvPr id="181" name="Google Shape;181;p23"/>
          <p:cNvCxnSpPr/>
          <p:nvPr/>
        </p:nvCxnSpPr>
        <p:spPr>
          <a:xfrm rot="10800000">
            <a:off x="497850" y="6307725"/>
            <a:ext cx="11196300" cy="0"/>
          </a:xfrm>
          <a:prstGeom prst="straightConnector1">
            <a:avLst/>
          </a:prstGeom>
          <a:noFill/>
          <a:ln w="19050" cap="rnd" cmpd="sng">
            <a:solidFill>
              <a:schemeClr val="dk1"/>
            </a:solidFill>
            <a:prstDash val="solid"/>
            <a:round/>
            <a:headEnd type="none" w="med" len="med"/>
            <a:tailEnd type="none" w="med" len="med"/>
          </a:ln>
        </p:spPr>
      </p:cxnSp>
      <p:sp>
        <p:nvSpPr>
          <p:cNvPr id="5" name="Text Box 4"/>
          <p:cNvSpPr txBox="1"/>
          <p:nvPr>
            <p:custDataLst>
              <p:tags r:id="rId3"/>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85" name="Shape 185"/>
        <p:cNvGrpSpPr/>
        <p:nvPr/>
      </p:nvGrpSpPr>
      <p:grpSpPr>
        <a:xfrm>
          <a:off x="0" y="0"/>
          <a:ext cx="0" cy="0"/>
          <a:chOff x="0" y="0"/>
          <a:chExt cx="0" cy="0"/>
        </a:xfrm>
      </p:grpSpPr>
      <p:sp>
        <p:nvSpPr>
          <p:cNvPr id="186" name="Google Shape;186;p24"/>
          <p:cNvSpPr/>
          <p:nvPr/>
        </p:nvSpPr>
        <p:spPr>
          <a:xfrm>
            <a:off x="4833600" y="543913"/>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36" name="Google Shape;136;p19"/>
          <p:cNvSpPr/>
          <p:nvPr>
            <p:custDataLst>
              <p:tags r:id="rId1"/>
            </p:custDataLst>
          </p:nvPr>
        </p:nvSpPr>
        <p:spPr>
          <a:xfrm>
            <a:off x="4833590" y="54405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grpSp>
        <p:nvGrpSpPr>
          <p:cNvPr id="187" name="Google Shape;187;p24"/>
          <p:cNvGrpSpPr/>
          <p:nvPr/>
        </p:nvGrpSpPr>
        <p:grpSpPr>
          <a:xfrm rot="10800000">
            <a:off x="5328102" y="849126"/>
            <a:ext cx="1237846" cy="872004"/>
            <a:chOff x="621403" y="597265"/>
            <a:chExt cx="1588204" cy="1118814"/>
          </a:xfrm>
        </p:grpSpPr>
        <p:sp>
          <p:nvSpPr>
            <p:cNvPr id="188" name="Google Shape;188;p24"/>
            <p:cNvSpPr/>
            <p:nvPr/>
          </p:nvSpPr>
          <p:spPr>
            <a:xfrm>
              <a:off x="1448058"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9" name="Google Shape;189;p24"/>
            <p:cNvSpPr/>
            <p:nvPr/>
          </p:nvSpPr>
          <p:spPr>
            <a:xfrm>
              <a:off x="621403"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190" name="Google Shape;190;p24"/>
          <p:cNvSpPr txBox="1"/>
          <p:nvPr>
            <p:ph type="title"/>
          </p:nvPr>
        </p:nvSpPr>
        <p:spPr>
          <a:xfrm>
            <a:off x="511300" y="1949725"/>
            <a:ext cx="11142300" cy="31608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altLang="en-GB"/>
              <a:t>So, Don’t Wast Your Time in Sleep</a:t>
            </a:r>
            <a:r>
              <a:rPr lang="en-GB"/>
              <a:t>.</a:t>
            </a:r>
            <a:endParaRPr lang="en-GB"/>
          </a:p>
        </p:txBody>
      </p:sp>
      <p:sp>
        <p:nvSpPr>
          <p:cNvPr id="191" name="Google Shape;191;p24"/>
          <p:cNvSpPr txBox="1"/>
          <p:nvPr>
            <p:ph type="subTitle" idx="1"/>
          </p:nvPr>
        </p:nvSpPr>
        <p:spPr>
          <a:xfrm>
            <a:off x="511375" y="5538475"/>
            <a:ext cx="11142300" cy="717900"/>
          </a:xfrm>
          <a:prstGeom prst="rect">
            <a:avLst/>
          </a:prstGeom>
        </p:spPr>
        <p:txBody>
          <a:bodyPr spcFirstLastPara="1" wrap="square" lIns="121900" tIns="121900" rIns="121900" bIns="121900" anchor="b" anchorCtr="0">
            <a:noAutofit/>
          </a:bodyPr>
          <a:lstStyle/>
          <a:p>
            <a:pPr marL="457200" lvl="0" indent="0" algn="r" rtl="0">
              <a:spcBef>
                <a:spcPts val="0"/>
              </a:spcBef>
              <a:spcAft>
                <a:spcPts val="0"/>
              </a:spcAft>
              <a:buNone/>
            </a:pPr>
            <a:r>
              <a:rPr lang="en-GB"/>
              <a:t>― </a:t>
            </a:r>
            <a:r>
              <a:rPr lang="en-US" altLang="en-GB"/>
              <a:t>Joeshwoa George</a:t>
            </a:r>
            <a:endParaRPr lang="en-US" altLang="en-GB"/>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272" name="Shape 272"/>
        <p:cNvGrpSpPr/>
        <p:nvPr/>
      </p:nvGrpSpPr>
      <p:grpSpPr>
        <a:xfrm>
          <a:off x="0" y="0"/>
          <a:ext cx="0" cy="0"/>
          <a:chOff x="0" y="0"/>
          <a:chExt cx="0" cy="0"/>
        </a:xfrm>
      </p:grpSpPr>
      <p:sp>
        <p:nvSpPr>
          <p:cNvPr id="273" name="Google Shape;273;p30"/>
          <p:cNvSpPr/>
          <p:nvPr/>
        </p:nvSpPr>
        <p:spPr>
          <a:xfrm>
            <a:off x="757700" y="1482829"/>
            <a:ext cx="1704300" cy="17043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74" name="Google Shape;274;p30"/>
          <p:cNvSpPr txBox="1"/>
          <p:nvPr>
            <p:ph type="title"/>
          </p:nvPr>
        </p:nvSpPr>
        <p:spPr>
          <a:xfrm>
            <a:off x="511300" y="1949725"/>
            <a:ext cx="11142300" cy="31608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altLang="en-GB" sz="10000"/>
              <a:t>See you next session</a:t>
            </a:r>
            <a:r>
              <a:rPr lang="en-GB" sz="10000"/>
              <a:t>!</a:t>
            </a:r>
            <a:endParaRPr sz="10000"/>
          </a:p>
        </p:txBody>
      </p:sp>
      <p:sp>
        <p:nvSpPr>
          <p:cNvPr id="275" name="Google Shape;275;p30"/>
          <p:cNvSpPr txBox="1"/>
          <p:nvPr>
            <p:ph type="subTitle" idx="1"/>
          </p:nvPr>
        </p:nvSpPr>
        <p:spPr>
          <a:xfrm>
            <a:off x="202350" y="6408400"/>
            <a:ext cx="11787300" cy="3813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altLang="en-GB" sz="1000" b="0"/>
              <a:t>Don;t forget study this section well and write your questions in note and i will answer it in live session.</a:t>
            </a:r>
            <a:endParaRPr lang="en-US" altLang="en-GB" sz="1000" b="0"/>
          </a:p>
        </p:txBody>
      </p:sp>
      <p:sp>
        <p:nvSpPr>
          <p:cNvPr id="117" name="Google Shape;117;p17"/>
          <p:cNvSpPr/>
          <p:nvPr>
            <p:custDataLst>
              <p:tags r:id="rId1"/>
            </p:custDataLst>
          </p:nvPr>
        </p:nvSpPr>
        <p:spPr>
          <a:xfrm>
            <a:off x="757555" y="1482725"/>
            <a:ext cx="1704340" cy="1704340"/>
          </a:xfrm>
          <a:prstGeom prst="ellipse">
            <a:avLst/>
          </a:prstGeom>
          <a:gradFill>
            <a:gsLst>
              <a:gs pos="0">
                <a:schemeClr val="accent1">
                  <a:lumMod val="5000"/>
                  <a:lumOff val="95000"/>
                </a:schemeClr>
              </a:gs>
              <a:gs pos="74000">
                <a:srgbClr val="3FCF99"/>
              </a:gs>
              <a:gs pos="83000">
                <a:schemeClr val="accent1">
                  <a:lumMod val="45000"/>
                  <a:lumOff val="55000"/>
                </a:schemeClr>
              </a:gs>
              <a:gs pos="100000">
                <a:schemeClr val="accent1">
                  <a:lumMod val="30000"/>
                  <a:lumOff val="70000"/>
                </a:schemeClr>
              </a:gs>
            </a:gsLst>
            <a:path path="circle">
              <a:fillToRect r="100000" b="100000"/>
            </a:path>
            <a:tileRect l="-100000" t="-100000"/>
          </a:gradFill>
          <a:ln>
            <a:noFill/>
          </a:ln>
        </p:spPr>
        <p:txBody>
          <a:bodyPr spcFirstLastPara="1" wrap="square" lIns="91425" tIns="91425" rIns="91425" bIns="91425" anchor="ctr" anchorCtr="0">
            <a:noAutofit/>
          </a:bodyPr>
          <a:p>
            <a:pPr marL="0" lvl="0" indent="0" algn="ctr" rtl="0">
              <a:spcBef>
                <a:spcPts val="0"/>
              </a:spcBef>
              <a:spcAft>
                <a:spcPts val="0"/>
              </a:spcAft>
              <a:buNone/>
            </a:pPr>
            <a:endParaRPr>
              <a:effectLst>
                <a:glow rad="228600">
                  <a:schemeClr val="accent4">
                    <a:satMod val="175000"/>
                    <a:alpha val="40000"/>
                  </a:schemeClr>
                </a:glow>
              </a:effectLst>
              <a:latin typeface="Antic Slab"/>
              <a:ea typeface="Antic Slab"/>
              <a:cs typeface="Antic Slab"/>
              <a:sym typeface="Antic Slab"/>
            </a:endParaRPr>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383" name="Shape 383"/>
        <p:cNvGrpSpPr/>
        <p:nvPr/>
      </p:nvGrpSpPr>
      <p:grpSpPr>
        <a:xfrm>
          <a:off x="0" y="0"/>
          <a:ext cx="0" cy="0"/>
          <a:chOff x="0" y="0"/>
          <a:chExt cx="0" cy="0"/>
        </a:xfrm>
      </p:grpSpPr>
      <p:pic>
        <p:nvPicPr>
          <p:cNvPr id="3" name="Picture 2" descr="linkedin"/>
          <p:cNvPicPr>
            <a:picLocks noChangeAspect="1"/>
          </p:cNvPicPr>
          <p:nvPr/>
        </p:nvPicPr>
        <p:blipFill>
          <a:blip r:embed="rId1"/>
          <a:stretch>
            <a:fillRect/>
          </a:stretch>
        </p:blipFill>
        <p:spPr>
          <a:xfrm>
            <a:off x="1375410" y="4799965"/>
            <a:ext cx="472440" cy="472440"/>
          </a:xfrm>
          <a:prstGeom prst="rect">
            <a:avLst/>
          </a:prstGeom>
        </p:spPr>
      </p:pic>
      <p:sp>
        <p:nvSpPr>
          <p:cNvPr id="384" name="Google Shape;384;p36"/>
          <p:cNvSpPr/>
          <p:nvPr/>
        </p:nvSpPr>
        <p:spPr>
          <a:xfrm>
            <a:off x="1059150" y="1585350"/>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17" name="Google Shape;117;p17"/>
          <p:cNvSpPr/>
          <p:nvPr>
            <p:custDataLst>
              <p:tags r:id="rId2"/>
            </p:custDataLst>
          </p:nvPr>
        </p:nvSpPr>
        <p:spPr>
          <a:xfrm>
            <a:off x="1059180" y="1585595"/>
            <a:ext cx="1262380" cy="1261745"/>
          </a:xfrm>
          <a:prstGeom prst="ellipse">
            <a:avLst/>
          </a:prstGeom>
          <a:gradFill>
            <a:gsLst>
              <a:gs pos="0">
                <a:schemeClr val="accent1">
                  <a:lumMod val="5000"/>
                  <a:lumOff val="95000"/>
                </a:schemeClr>
              </a:gs>
              <a:gs pos="74000">
                <a:srgbClr val="3FCF99"/>
              </a:gs>
              <a:gs pos="83000">
                <a:schemeClr val="accent1">
                  <a:lumMod val="45000"/>
                  <a:lumOff val="55000"/>
                </a:schemeClr>
              </a:gs>
              <a:gs pos="100000">
                <a:schemeClr val="accent1">
                  <a:lumMod val="30000"/>
                  <a:lumOff val="70000"/>
                </a:schemeClr>
              </a:gs>
            </a:gsLst>
            <a:path path="circle">
              <a:fillToRect r="100000" b="100000"/>
            </a:path>
            <a:tileRect l="-100000" t="-100000"/>
          </a:gradFill>
          <a:ln>
            <a:noFill/>
          </a:ln>
        </p:spPr>
        <p:txBody>
          <a:bodyPr spcFirstLastPara="1" wrap="square" lIns="91425" tIns="91425" rIns="91425" bIns="91425" anchor="ctr" anchorCtr="0">
            <a:noAutofit/>
          </a:bodyPr>
          <a:p>
            <a:pPr marL="0" lvl="0" indent="0" algn="ctr" rtl="0">
              <a:spcBef>
                <a:spcPts val="0"/>
              </a:spcBef>
              <a:spcAft>
                <a:spcPts val="0"/>
              </a:spcAft>
              <a:buNone/>
            </a:pPr>
            <a:endParaRPr>
              <a:effectLst>
                <a:glow rad="228600">
                  <a:schemeClr val="accent4">
                    <a:satMod val="175000"/>
                    <a:alpha val="40000"/>
                  </a:schemeClr>
                </a:glow>
              </a:effectLst>
              <a:latin typeface="Antic Slab"/>
              <a:ea typeface="Antic Slab"/>
              <a:cs typeface="Antic Slab"/>
              <a:sym typeface="Antic Slab"/>
            </a:endParaRPr>
          </a:p>
        </p:txBody>
      </p:sp>
      <p:sp>
        <p:nvSpPr>
          <p:cNvPr id="385" name="Google Shape;385;p36"/>
          <p:cNvSpPr txBox="1"/>
          <p:nvPr>
            <p:ph type="title"/>
          </p:nvPr>
        </p:nvSpPr>
        <p:spPr>
          <a:xfrm>
            <a:off x="1373000" y="1885163"/>
            <a:ext cx="5581500" cy="8967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GB" sz="6000"/>
              <a:t>Thank you!</a:t>
            </a:r>
            <a:endParaRPr sz="6000"/>
          </a:p>
        </p:txBody>
      </p:sp>
      <p:sp>
        <p:nvSpPr>
          <p:cNvPr id="386" name="Google Shape;386;p36"/>
          <p:cNvSpPr/>
          <p:nvPr/>
        </p:nvSpPr>
        <p:spPr>
          <a:xfrm>
            <a:off x="2228545" y="4879890"/>
            <a:ext cx="181070" cy="392601"/>
          </a:xfrm>
          <a:custGeom>
            <a:avLst/>
            <a:gdLst/>
            <a:ahLst/>
            <a:cxnLst/>
            <a:rect l="l" t="t" r="r" b="b"/>
            <a:pathLst>
              <a:path w="7907" h="17146" extrusionOk="0">
                <a:moveTo>
                  <a:pt x="5538" y="0"/>
                </a:moveTo>
                <a:cubicBezTo>
                  <a:pt x="2969" y="0"/>
                  <a:pt x="1802" y="1134"/>
                  <a:pt x="1802" y="3303"/>
                </a:cubicBezTo>
                <a:lnTo>
                  <a:pt x="1802" y="5604"/>
                </a:lnTo>
                <a:lnTo>
                  <a:pt x="0" y="5604"/>
                </a:lnTo>
                <a:lnTo>
                  <a:pt x="0" y="8540"/>
                </a:lnTo>
                <a:lnTo>
                  <a:pt x="1802" y="8540"/>
                </a:lnTo>
                <a:lnTo>
                  <a:pt x="1802" y="17146"/>
                </a:lnTo>
                <a:lnTo>
                  <a:pt x="5238" y="17146"/>
                </a:lnTo>
                <a:lnTo>
                  <a:pt x="5238" y="8473"/>
                </a:lnTo>
                <a:lnTo>
                  <a:pt x="7673" y="8473"/>
                </a:lnTo>
                <a:lnTo>
                  <a:pt x="7906" y="5604"/>
                </a:lnTo>
                <a:lnTo>
                  <a:pt x="5238" y="5604"/>
                </a:lnTo>
                <a:lnTo>
                  <a:pt x="5238" y="3936"/>
                </a:lnTo>
                <a:cubicBezTo>
                  <a:pt x="5238" y="3269"/>
                  <a:pt x="5404" y="3002"/>
                  <a:pt x="6038" y="3002"/>
                </a:cubicBezTo>
                <a:lnTo>
                  <a:pt x="7906" y="3002"/>
                </a:lnTo>
                <a:lnTo>
                  <a:pt x="7906"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92" name="Google Shape;392;p36"/>
          <p:cNvSpPr txBox="1"/>
          <p:nvPr>
            <p:ph type="body" idx="1"/>
          </p:nvPr>
        </p:nvSpPr>
        <p:spPr>
          <a:xfrm>
            <a:off x="1373100" y="2943188"/>
            <a:ext cx="5581500" cy="19848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GB" b="1"/>
              <a:t>Do you have any questions?</a:t>
            </a:r>
            <a:endParaRPr b="1"/>
          </a:p>
          <a:p>
            <a:pPr marL="0" lvl="0" indent="0" algn="l" rtl="0">
              <a:spcBef>
                <a:spcPts val="0"/>
              </a:spcBef>
              <a:spcAft>
                <a:spcPts val="0"/>
              </a:spcAft>
              <a:buNone/>
            </a:pPr>
            <a:endParaRPr sz="1000"/>
          </a:p>
          <a:p>
            <a:pPr marL="0" lvl="0" indent="0" algn="l" rtl="0">
              <a:spcBef>
                <a:spcPts val="0"/>
              </a:spcBef>
              <a:spcAft>
                <a:spcPts val="0"/>
              </a:spcAft>
              <a:buNone/>
            </a:pPr>
            <a:r>
              <a:rPr lang="en-US" altLang="en-GB"/>
              <a:t>joeshwoa.george@gmail</a:t>
            </a:r>
            <a:r>
              <a:rPr lang="en-GB"/>
              <a:t>.com</a:t>
            </a:r>
            <a:endParaRPr lang="en-GB"/>
          </a:p>
          <a:p>
            <a:pPr marL="0" lvl="0" indent="0" algn="l" rtl="0">
              <a:spcBef>
                <a:spcPts val="0"/>
              </a:spcBef>
              <a:spcAft>
                <a:spcPts val="0"/>
              </a:spcAft>
              <a:buNone/>
            </a:pPr>
            <a:r>
              <a:rPr lang="en-US" altLang="en-GB"/>
              <a:t>+20 120 294 6596</a:t>
            </a:r>
            <a:endParaRPr lang="en-GB"/>
          </a:p>
          <a:p>
            <a:pPr marL="0" lvl="0" indent="0" algn="l" rtl="0">
              <a:spcBef>
                <a:spcPts val="0"/>
              </a:spcBef>
              <a:spcAft>
                <a:spcPts val="0"/>
              </a:spcAft>
              <a:buNone/>
            </a:pPr>
          </a:p>
        </p:txBody>
      </p:sp>
      <p:sp>
        <p:nvSpPr>
          <p:cNvPr id="5" name="Text Box 4">
            <a:hlinkClick r:id="rId3" action="ppaction://hlinkfile"/>
          </p:cNvPr>
          <p:cNvSpPr txBox="1"/>
          <p:nvPr/>
        </p:nvSpPr>
        <p:spPr>
          <a:xfrm>
            <a:off x="1375410" y="4799965"/>
            <a:ext cx="462915" cy="472440"/>
          </a:xfrm>
          <a:prstGeom prst="rect">
            <a:avLst/>
          </a:prstGeom>
          <a:noFill/>
        </p:spPr>
        <p:txBody>
          <a:bodyPr wrap="square" rtlCol="0">
            <a:noAutofit/>
          </a:bodyPr>
          <a:p>
            <a:endParaRPr lang="en-US"/>
          </a:p>
        </p:txBody>
      </p:sp>
      <p:sp>
        <p:nvSpPr>
          <p:cNvPr id="7" name="Text Box 6">
            <a:hlinkClick r:id="rId4" action="ppaction://hlinkfile"/>
          </p:cNvPr>
          <p:cNvSpPr txBox="1"/>
          <p:nvPr>
            <p:custDataLst>
              <p:tags r:id="rId5"/>
            </p:custDataLst>
          </p:nvPr>
        </p:nvSpPr>
        <p:spPr>
          <a:xfrm>
            <a:off x="2087880" y="4799965"/>
            <a:ext cx="462915" cy="472440"/>
          </a:xfrm>
          <a:prstGeom prst="rect">
            <a:avLst/>
          </a:prstGeom>
          <a:noFill/>
        </p:spPr>
        <p:txBody>
          <a:bodyPr wrap="square" rtlCol="0">
            <a:noAutofit/>
          </a:bodyPr>
          <a:p>
            <a:endParaRPr lang="en-US"/>
          </a:p>
        </p:txBody>
      </p:sp>
      <p:sp>
        <p:nvSpPr>
          <p:cNvPr id="8" name="Text Box 7"/>
          <p:cNvSpPr txBox="1"/>
          <p:nvPr>
            <p:custDataLst>
              <p:tags r:id="rId6"/>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pic>
        <p:nvPicPr>
          <p:cNvPr id="2" name="Picture 1" descr="supabase-logo-icon"/>
          <p:cNvPicPr>
            <a:picLocks noChangeAspect="1"/>
          </p:cNvPicPr>
          <p:nvPr/>
        </p:nvPicPr>
        <p:blipFill>
          <a:blip r:embed="rId7"/>
          <a:stretch>
            <a:fillRect/>
          </a:stretch>
        </p:blipFill>
        <p:spPr>
          <a:xfrm rot="1140000">
            <a:off x="8709025" y="569595"/>
            <a:ext cx="5379720" cy="55403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32" name="Shape 132"/>
        <p:cNvGrpSpPr/>
        <p:nvPr/>
      </p:nvGrpSpPr>
      <p:grpSpPr>
        <a:xfrm>
          <a:off x="0" y="0"/>
          <a:ext cx="0" cy="0"/>
          <a:chOff x="0" y="0"/>
          <a:chExt cx="0" cy="0"/>
        </a:xfrm>
      </p:grpSpPr>
      <p:sp>
        <p:nvSpPr>
          <p:cNvPr id="133" name="Google Shape;133;p19"/>
          <p:cNvSpPr/>
          <p:nvPr/>
        </p:nvSpPr>
        <p:spPr>
          <a:xfrm>
            <a:off x="6344850" y="3814938"/>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35" name="Google Shape;135;p19"/>
          <p:cNvSpPr/>
          <p:nvPr/>
        </p:nvSpPr>
        <p:spPr>
          <a:xfrm>
            <a:off x="2157700" y="3814938"/>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Google Shape;136;p19"/>
          <p:cNvSpPr/>
          <p:nvPr>
            <p:custDataLst>
              <p:tags r:id="rId1"/>
            </p:custDataLst>
          </p:nvPr>
        </p:nvSpPr>
        <p:spPr>
          <a:xfrm>
            <a:off x="2153890" y="3814938"/>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36" name="Google Shape;136;p19"/>
          <p:cNvSpPr/>
          <p:nvPr/>
        </p:nvSpPr>
        <p:spPr>
          <a:xfrm>
            <a:off x="2157700" y="1833738"/>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37" name="Google Shape;137;p19"/>
          <p:cNvSpPr txBox="1"/>
          <p:nvPr>
            <p:ph type="title"/>
          </p:nvPr>
        </p:nvSpPr>
        <p:spPr>
          <a:xfrm>
            <a:off x="490775" y="751875"/>
            <a:ext cx="11210400" cy="7635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GB"/>
              <a:t>Table of Contents.</a:t>
            </a:r>
            <a:endParaRPr lang="en-GB"/>
          </a:p>
        </p:txBody>
      </p:sp>
      <p:sp>
        <p:nvSpPr>
          <p:cNvPr id="5" name="Google Shape;136;p19"/>
          <p:cNvSpPr/>
          <p:nvPr>
            <p:custDataLst>
              <p:tags r:id="rId2"/>
            </p:custDataLst>
          </p:nvPr>
        </p:nvSpPr>
        <p:spPr>
          <a:xfrm>
            <a:off x="6288375" y="1833738"/>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38" name="Google Shape;138;p19"/>
          <p:cNvSpPr txBox="1"/>
          <p:nvPr>
            <p:ph type="body" idx="1"/>
          </p:nvPr>
        </p:nvSpPr>
        <p:spPr>
          <a:xfrm>
            <a:off x="2993825" y="2742370"/>
            <a:ext cx="3294600" cy="13227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t>Definition</a:t>
            </a:r>
            <a:r>
              <a:rPr lang="en-US"/>
              <a:t>, Importance &amp; Phases Overview</a:t>
            </a:r>
            <a:endParaRPr lang="en-US"/>
          </a:p>
        </p:txBody>
      </p:sp>
      <p:sp>
        <p:nvSpPr>
          <p:cNvPr id="139" name="Google Shape;139;p19"/>
          <p:cNvSpPr txBox="1"/>
          <p:nvPr>
            <p:ph type="body" idx="2"/>
          </p:nvPr>
        </p:nvSpPr>
        <p:spPr>
          <a:xfrm>
            <a:off x="7332750" y="2742370"/>
            <a:ext cx="3294600" cy="13227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t>Client Interviews</a:t>
            </a:r>
            <a:r>
              <a:rPr lang="en-US"/>
              <a:t> &amp; Analysis &amp; Documentation</a:t>
            </a:r>
            <a:endParaRPr lang="en-US"/>
          </a:p>
        </p:txBody>
      </p:sp>
      <p:sp>
        <p:nvSpPr>
          <p:cNvPr id="140" name="Google Shape;140;p19"/>
          <p:cNvSpPr txBox="1"/>
          <p:nvPr>
            <p:ph type="body" idx="3"/>
          </p:nvPr>
        </p:nvSpPr>
        <p:spPr>
          <a:xfrm>
            <a:off x="7332725" y="4760929"/>
            <a:ext cx="3294600" cy="13227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a:sym typeface="+mn-ea"/>
              </a:rPr>
              <a:t>UML Diagrams</a:t>
            </a:r>
            <a:r>
              <a:rPr lang="en-US">
                <a:sym typeface="+mn-ea"/>
              </a:rPr>
              <a:t> &amp; Design Tools</a:t>
            </a:r>
            <a:endParaRPr lang="en-US">
              <a:sym typeface="+mn-ea"/>
            </a:endParaRPr>
          </a:p>
        </p:txBody>
      </p:sp>
      <p:sp>
        <p:nvSpPr>
          <p:cNvPr id="4" name="Google Shape;136;p19"/>
          <p:cNvSpPr/>
          <p:nvPr>
            <p:custDataLst>
              <p:tags r:id="rId3"/>
            </p:custDataLst>
          </p:nvPr>
        </p:nvSpPr>
        <p:spPr>
          <a:xfrm>
            <a:off x="6344890" y="3814938"/>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41" name="Google Shape;141;p19"/>
          <p:cNvSpPr txBox="1"/>
          <p:nvPr>
            <p:ph type="title" idx="4"/>
          </p:nvPr>
        </p:nvSpPr>
        <p:spPr>
          <a:xfrm>
            <a:off x="2993825" y="2046600"/>
            <a:ext cx="3294600" cy="6957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sz="2000"/>
              <a:t>Introduction to the Software Development Lifecycle (SDLC)</a:t>
            </a:r>
            <a:endParaRPr sz="2000"/>
          </a:p>
        </p:txBody>
      </p:sp>
      <p:sp>
        <p:nvSpPr>
          <p:cNvPr id="142" name="Google Shape;142;p19"/>
          <p:cNvSpPr txBox="1"/>
          <p:nvPr>
            <p:ph type="title" idx="5"/>
          </p:nvPr>
        </p:nvSpPr>
        <p:spPr>
          <a:xfrm>
            <a:off x="7332750" y="2046600"/>
            <a:ext cx="3294600" cy="6957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US" altLang="en-GB" sz="2000">
                <a:sym typeface="+mn-ea"/>
              </a:rPr>
              <a:t>Gathering and Understanding Client Requirements</a:t>
            </a:r>
            <a:endParaRPr lang="en-US" altLang="en-GB" sz="2000">
              <a:sym typeface="+mn-ea"/>
            </a:endParaRPr>
          </a:p>
        </p:txBody>
      </p:sp>
      <p:sp>
        <p:nvSpPr>
          <p:cNvPr id="143" name="Google Shape;143;p19"/>
          <p:cNvSpPr txBox="1"/>
          <p:nvPr>
            <p:ph type="title" idx="6"/>
          </p:nvPr>
        </p:nvSpPr>
        <p:spPr>
          <a:xfrm>
            <a:off x="7332725" y="4065159"/>
            <a:ext cx="3294600" cy="6957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US" altLang="en-GB" sz="2400"/>
              <a:t>System Design and UML Diagrams</a:t>
            </a:r>
            <a:endParaRPr lang="en-US" altLang="en-GB" sz="2400"/>
          </a:p>
        </p:txBody>
      </p:sp>
      <p:sp>
        <p:nvSpPr>
          <p:cNvPr id="144" name="Google Shape;144;p19"/>
          <p:cNvSpPr txBox="1"/>
          <p:nvPr>
            <p:ph type="body" idx="7"/>
          </p:nvPr>
        </p:nvSpPr>
        <p:spPr>
          <a:xfrm>
            <a:off x="2993825" y="4760845"/>
            <a:ext cx="3294600" cy="13227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t>Management Planning</a:t>
            </a:r>
            <a:r>
              <a:rPr lang="en-US"/>
              <a:t> &amp; Timeline Estimation</a:t>
            </a:r>
            <a:endParaRPr lang="en-US"/>
          </a:p>
        </p:txBody>
      </p:sp>
      <p:sp>
        <p:nvSpPr>
          <p:cNvPr id="145" name="Google Shape;145;p19"/>
          <p:cNvSpPr txBox="1"/>
          <p:nvPr>
            <p:ph type="title" idx="8"/>
          </p:nvPr>
        </p:nvSpPr>
        <p:spPr>
          <a:xfrm>
            <a:off x="2993825" y="4065075"/>
            <a:ext cx="3294600" cy="6957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US" altLang="en-GB" sz="2400"/>
              <a:t>Analysis and Planning</a:t>
            </a:r>
            <a:endParaRPr lang="en-US" altLang="en-GB" sz="2400"/>
          </a:p>
        </p:txBody>
      </p:sp>
      <p:sp>
        <p:nvSpPr>
          <p:cNvPr id="146" name="Google Shape;146;p19"/>
          <p:cNvSpPr/>
          <p:nvPr/>
        </p:nvSpPr>
        <p:spPr>
          <a:xfrm>
            <a:off x="2230050" y="2256638"/>
            <a:ext cx="766461" cy="549659"/>
          </a:xfrm>
          <a:prstGeom prst="rect">
            <a:avLst/>
          </a:prstGeom>
        </p:spPr>
        <p:txBody>
          <a:bodyPr>
            <a:prstTxWarp prst="textPlain">
              <a:avLst/>
            </a:prstTxWarp>
          </a:bodyPr>
          <a:lstStyle/>
          <a:p>
            <a:pPr lvl="0" algn="ctr"/>
            <a:r>
              <a:rPr b="0" i="0">
                <a:ln w="19050" cap="flat" cmpd="sng">
                  <a:solidFill>
                    <a:schemeClr val="dk1"/>
                  </a:solidFill>
                  <a:prstDash val="solid"/>
                  <a:round/>
                  <a:headEnd type="none" w="sm" len="sm"/>
                  <a:tailEnd type="none" w="sm" len="sm"/>
                </a:ln>
                <a:noFill/>
                <a:latin typeface="Calistoga"/>
              </a:rPr>
              <a:t>01</a:t>
            </a:r>
            <a:endParaRPr b="0" i="0">
              <a:ln w="19050" cap="flat" cmpd="sng">
                <a:solidFill>
                  <a:schemeClr val="dk1"/>
                </a:solidFill>
                <a:prstDash val="solid"/>
                <a:round/>
                <a:headEnd type="none" w="sm" len="sm"/>
                <a:tailEnd type="none" w="sm" len="sm"/>
              </a:ln>
              <a:noFill/>
              <a:latin typeface="Calistoga"/>
            </a:endParaRPr>
          </a:p>
        </p:txBody>
      </p:sp>
      <p:sp>
        <p:nvSpPr>
          <p:cNvPr id="147" name="Google Shape;147;p19"/>
          <p:cNvSpPr/>
          <p:nvPr/>
        </p:nvSpPr>
        <p:spPr>
          <a:xfrm>
            <a:off x="6440825" y="2256638"/>
            <a:ext cx="884026" cy="549659"/>
          </a:xfrm>
          <a:prstGeom prst="rect">
            <a:avLst/>
          </a:prstGeom>
        </p:spPr>
        <p:txBody>
          <a:bodyPr>
            <a:prstTxWarp prst="textPlain">
              <a:avLst/>
            </a:prstTxWarp>
          </a:bodyPr>
          <a:lstStyle/>
          <a:p>
            <a:pPr lvl="0" algn="ctr"/>
            <a:r>
              <a:rPr b="0" i="0">
                <a:ln w="19050" cap="flat" cmpd="sng">
                  <a:solidFill>
                    <a:schemeClr val="dk1"/>
                  </a:solidFill>
                  <a:prstDash val="solid"/>
                  <a:round/>
                  <a:headEnd type="none" w="sm" len="sm"/>
                  <a:tailEnd type="none" w="sm" len="sm"/>
                </a:ln>
                <a:noFill/>
                <a:latin typeface="Calistoga"/>
              </a:rPr>
              <a:t>02</a:t>
            </a:r>
            <a:endParaRPr b="0" i="0">
              <a:ln w="19050" cap="flat" cmpd="sng">
                <a:solidFill>
                  <a:schemeClr val="dk1"/>
                </a:solidFill>
                <a:prstDash val="solid"/>
                <a:round/>
                <a:headEnd type="none" w="sm" len="sm"/>
                <a:tailEnd type="none" w="sm" len="sm"/>
              </a:ln>
              <a:noFill/>
              <a:latin typeface="Calistoga"/>
            </a:endParaRPr>
          </a:p>
        </p:txBody>
      </p:sp>
      <p:sp>
        <p:nvSpPr>
          <p:cNvPr id="148" name="Google Shape;148;p19"/>
          <p:cNvSpPr/>
          <p:nvPr/>
        </p:nvSpPr>
        <p:spPr>
          <a:xfrm>
            <a:off x="2153850" y="4314038"/>
            <a:ext cx="893187" cy="548132"/>
          </a:xfrm>
          <a:prstGeom prst="rect">
            <a:avLst/>
          </a:prstGeom>
        </p:spPr>
        <p:txBody>
          <a:bodyPr>
            <a:prstTxWarp prst="textPlain">
              <a:avLst/>
            </a:prstTxWarp>
          </a:bodyPr>
          <a:lstStyle/>
          <a:p>
            <a:pPr lvl="0" algn="ctr"/>
            <a:r>
              <a:rPr b="0" i="0">
                <a:ln w="19050" cap="flat" cmpd="sng">
                  <a:solidFill>
                    <a:schemeClr val="dk1"/>
                  </a:solidFill>
                  <a:prstDash val="solid"/>
                  <a:round/>
                  <a:headEnd type="none" w="sm" len="sm"/>
                  <a:tailEnd type="none" w="sm" len="sm"/>
                </a:ln>
                <a:noFill/>
                <a:latin typeface="Calistoga"/>
              </a:rPr>
              <a:t>03</a:t>
            </a:r>
            <a:endParaRPr b="0" i="0">
              <a:ln w="19050" cap="flat" cmpd="sng">
                <a:solidFill>
                  <a:schemeClr val="dk1"/>
                </a:solidFill>
                <a:prstDash val="solid"/>
                <a:round/>
                <a:headEnd type="none" w="sm" len="sm"/>
                <a:tailEnd type="none" w="sm" len="sm"/>
              </a:ln>
              <a:noFill/>
              <a:latin typeface="Calistoga"/>
            </a:endParaRPr>
          </a:p>
        </p:txBody>
      </p:sp>
      <p:sp>
        <p:nvSpPr>
          <p:cNvPr id="149" name="Google Shape;149;p19"/>
          <p:cNvSpPr/>
          <p:nvPr/>
        </p:nvSpPr>
        <p:spPr>
          <a:xfrm>
            <a:off x="6440825" y="4314038"/>
            <a:ext cx="964184" cy="548132"/>
          </a:xfrm>
          <a:prstGeom prst="rect">
            <a:avLst/>
          </a:prstGeom>
        </p:spPr>
        <p:txBody>
          <a:bodyPr>
            <a:prstTxWarp prst="textPlain">
              <a:avLst/>
            </a:prstTxWarp>
          </a:bodyPr>
          <a:lstStyle/>
          <a:p>
            <a:pPr lvl="0" algn="ctr"/>
            <a:r>
              <a:rPr b="0" i="0">
                <a:ln w="19050" cap="flat" cmpd="sng">
                  <a:solidFill>
                    <a:schemeClr val="dk1"/>
                  </a:solidFill>
                  <a:prstDash val="solid"/>
                  <a:round/>
                  <a:headEnd type="none" w="sm" len="sm"/>
                  <a:tailEnd type="none" w="sm" len="sm"/>
                </a:ln>
                <a:noFill/>
                <a:latin typeface="Calistoga"/>
              </a:rPr>
              <a:t>04</a:t>
            </a:r>
            <a:endParaRPr b="0" i="0">
              <a:ln w="19050" cap="flat" cmpd="sng">
                <a:solidFill>
                  <a:schemeClr val="dk1"/>
                </a:solidFill>
                <a:prstDash val="solid"/>
                <a:round/>
                <a:headEnd type="none" w="sm" len="sm"/>
                <a:tailEnd type="none" w="sm" len="sm"/>
              </a:ln>
              <a:noFill/>
              <a:latin typeface="Calistoga"/>
            </a:endParaRPr>
          </a:p>
        </p:txBody>
      </p:sp>
      <p:sp>
        <p:nvSpPr>
          <p:cNvPr id="3" name="Text Box 2"/>
          <p:cNvSpPr txBox="1"/>
          <p:nvPr>
            <p:custDataLst>
              <p:tags r:id="rId4"/>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32" name="Shape 132"/>
        <p:cNvGrpSpPr/>
        <p:nvPr/>
      </p:nvGrpSpPr>
      <p:grpSpPr>
        <a:xfrm>
          <a:off x="0" y="0"/>
          <a:ext cx="0" cy="0"/>
          <a:chOff x="0" y="0"/>
          <a:chExt cx="0" cy="0"/>
        </a:xfrm>
      </p:grpSpPr>
      <p:sp>
        <p:nvSpPr>
          <p:cNvPr id="133" name="Google Shape;133;p19"/>
          <p:cNvSpPr/>
          <p:nvPr/>
        </p:nvSpPr>
        <p:spPr>
          <a:xfrm>
            <a:off x="6344850" y="3814938"/>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35" name="Google Shape;135;p19"/>
          <p:cNvSpPr/>
          <p:nvPr/>
        </p:nvSpPr>
        <p:spPr>
          <a:xfrm>
            <a:off x="2157700" y="3814938"/>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Google Shape;136;p19"/>
          <p:cNvSpPr/>
          <p:nvPr>
            <p:custDataLst>
              <p:tags r:id="rId1"/>
            </p:custDataLst>
          </p:nvPr>
        </p:nvSpPr>
        <p:spPr>
          <a:xfrm>
            <a:off x="2153890" y="3814938"/>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36" name="Google Shape;136;p19"/>
          <p:cNvSpPr/>
          <p:nvPr/>
        </p:nvSpPr>
        <p:spPr>
          <a:xfrm>
            <a:off x="2157700" y="1833738"/>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37" name="Google Shape;137;p19"/>
          <p:cNvSpPr txBox="1"/>
          <p:nvPr>
            <p:ph type="title"/>
          </p:nvPr>
        </p:nvSpPr>
        <p:spPr>
          <a:xfrm>
            <a:off x="490775" y="751875"/>
            <a:ext cx="11210400" cy="7635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GB"/>
              <a:t>Table of Contents.</a:t>
            </a:r>
            <a:endParaRPr lang="en-GB"/>
          </a:p>
        </p:txBody>
      </p:sp>
      <p:sp>
        <p:nvSpPr>
          <p:cNvPr id="5" name="Google Shape;136;p19"/>
          <p:cNvSpPr/>
          <p:nvPr>
            <p:custDataLst>
              <p:tags r:id="rId2"/>
            </p:custDataLst>
          </p:nvPr>
        </p:nvSpPr>
        <p:spPr>
          <a:xfrm>
            <a:off x="6288375" y="1833738"/>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38" name="Google Shape;138;p19"/>
          <p:cNvSpPr txBox="1"/>
          <p:nvPr>
            <p:ph type="body" idx="1"/>
          </p:nvPr>
        </p:nvSpPr>
        <p:spPr>
          <a:xfrm>
            <a:off x="2993825" y="2742370"/>
            <a:ext cx="3294600" cy="13227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t>Purpose of Prototypes</a:t>
            </a:r>
            <a:r>
              <a:rPr lang="en-US"/>
              <a:t> &amp; Wireframing &amp; Feedback Loops</a:t>
            </a:r>
            <a:endParaRPr lang="en-US"/>
          </a:p>
        </p:txBody>
      </p:sp>
      <p:sp>
        <p:nvSpPr>
          <p:cNvPr id="139" name="Google Shape;139;p19"/>
          <p:cNvSpPr txBox="1"/>
          <p:nvPr>
            <p:ph type="body" idx="2"/>
          </p:nvPr>
        </p:nvSpPr>
        <p:spPr>
          <a:xfrm>
            <a:off x="7332750" y="2742370"/>
            <a:ext cx="3294600" cy="13227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t>TDD</a:t>
            </a:r>
            <a:r>
              <a:rPr lang="en-US"/>
              <a:t>, Database Schema Design</a:t>
            </a:r>
            <a:endParaRPr lang="en-US"/>
          </a:p>
        </p:txBody>
      </p:sp>
      <p:sp>
        <p:nvSpPr>
          <p:cNvPr id="140" name="Google Shape;140;p19"/>
          <p:cNvSpPr txBox="1"/>
          <p:nvPr>
            <p:ph type="body" idx="3"/>
          </p:nvPr>
        </p:nvSpPr>
        <p:spPr>
          <a:xfrm>
            <a:off x="7332725" y="4760929"/>
            <a:ext cx="3294600" cy="13227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a:sym typeface="+mn-ea"/>
              </a:rPr>
              <a:t>Let's ask</a:t>
            </a:r>
            <a:endParaRPr>
              <a:sym typeface="+mn-ea"/>
            </a:endParaRPr>
          </a:p>
        </p:txBody>
      </p:sp>
      <p:sp>
        <p:nvSpPr>
          <p:cNvPr id="4" name="Google Shape;136;p19"/>
          <p:cNvSpPr/>
          <p:nvPr>
            <p:custDataLst>
              <p:tags r:id="rId3"/>
            </p:custDataLst>
          </p:nvPr>
        </p:nvSpPr>
        <p:spPr>
          <a:xfrm>
            <a:off x="6344890" y="3814938"/>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41" name="Google Shape;141;p19"/>
          <p:cNvSpPr txBox="1"/>
          <p:nvPr>
            <p:ph type="title" idx="4"/>
          </p:nvPr>
        </p:nvSpPr>
        <p:spPr>
          <a:xfrm>
            <a:off x="2993825" y="2046600"/>
            <a:ext cx="3294600" cy="6957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sz="2400"/>
              <a:t>Prototyping and Wireframing</a:t>
            </a:r>
            <a:endParaRPr sz="2400"/>
          </a:p>
        </p:txBody>
      </p:sp>
      <p:sp>
        <p:nvSpPr>
          <p:cNvPr id="142" name="Google Shape;142;p19"/>
          <p:cNvSpPr txBox="1"/>
          <p:nvPr>
            <p:ph type="title" idx="5"/>
          </p:nvPr>
        </p:nvSpPr>
        <p:spPr>
          <a:xfrm>
            <a:off x="7332750" y="2046600"/>
            <a:ext cx="3294600" cy="6957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US" altLang="en-GB" sz="2000">
                <a:sym typeface="+mn-ea"/>
              </a:rPr>
              <a:t>Documentation and Technical Specification</a:t>
            </a:r>
            <a:endParaRPr lang="en-US" altLang="en-GB" sz="2000">
              <a:sym typeface="+mn-ea"/>
            </a:endParaRPr>
          </a:p>
        </p:txBody>
      </p:sp>
      <p:sp>
        <p:nvSpPr>
          <p:cNvPr id="143" name="Google Shape;143;p19"/>
          <p:cNvSpPr txBox="1"/>
          <p:nvPr>
            <p:ph type="title" idx="6"/>
          </p:nvPr>
        </p:nvSpPr>
        <p:spPr>
          <a:xfrm>
            <a:off x="7332725" y="4065159"/>
            <a:ext cx="3294600" cy="6957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US" altLang="en-GB" sz="2400">
                <a:sym typeface="+mn-ea"/>
              </a:rPr>
              <a:t> Q&amp;A and Wrap-Up</a:t>
            </a:r>
            <a:endParaRPr lang="en-US" altLang="en-GB" sz="2400"/>
          </a:p>
        </p:txBody>
      </p:sp>
      <p:sp>
        <p:nvSpPr>
          <p:cNvPr id="144" name="Google Shape;144;p19"/>
          <p:cNvSpPr txBox="1"/>
          <p:nvPr>
            <p:ph type="body" idx="7"/>
          </p:nvPr>
        </p:nvSpPr>
        <p:spPr>
          <a:xfrm>
            <a:off x="2993825" y="4760845"/>
            <a:ext cx="3294600" cy="13227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t>Use Case</a:t>
            </a:r>
            <a:r>
              <a:rPr lang="en-US"/>
              <a:t>, Class, Sequence &amp; Activity Diagrams</a:t>
            </a:r>
            <a:endParaRPr lang="en-US"/>
          </a:p>
        </p:txBody>
      </p:sp>
      <p:sp>
        <p:nvSpPr>
          <p:cNvPr id="145" name="Google Shape;145;p19"/>
          <p:cNvSpPr txBox="1"/>
          <p:nvPr>
            <p:ph type="title" idx="8"/>
          </p:nvPr>
        </p:nvSpPr>
        <p:spPr>
          <a:xfrm>
            <a:off x="2993825" y="4065075"/>
            <a:ext cx="3294600" cy="6957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US" altLang="en-GB" sz="2400"/>
              <a:t>Show UMLs samples</a:t>
            </a:r>
            <a:endParaRPr lang="en-US" altLang="en-GB" sz="2400"/>
          </a:p>
        </p:txBody>
      </p:sp>
      <p:sp>
        <p:nvSpPr>
          <p:cNvPr id="146" name="Google Shape;146;p19"/>
          <p:cNvSpPr/>
          <p:nvPr/>
        </p:nvSpPr>
        <p:spPr>
          <a:xfrm>
            <a:off x="2230050" y="2256638"/>
            <a:ext cx="766461" cy="549659"/>
          </a:xfrm>
          <a:prstGeom prst="rect">
            <a:avLst/>
          </a:prstGeom>
        </p:spPr>
        <p:txBody>
          <a:bodyPr>
            <a:prstTxWarp prst="textPlain">
              <a:avLst/>
            </a:prstTxWarp>
          </a:bodyPr>
          <a:lstStyle/>
          <a:p>
            <a:pPr lvl="0" algn="ctr"/>
            <a:r>
              <a:rPr lang="en-US">
                <a:ln w="19050" cap="flat" cmpd="sng">
                  <a:solidFill>
                    <a:schemeClr val="dk1"/>
                  </a:solidFill>
                  <a:prstDash val="solid"/>
                  <a:round/>
                  <a:headEnd type="none" w="sm" len="sm"/>
                  <a:tailEnd type="none" w="sm" len="sm"/>
                </a:ln>
                <a:noFill/>
                <a:latin typeface="Calistoga"/>
                <a:sym typeface="+mn-ea"/>
              </a:rPr>
              <a:t>05</a:t>
            </a:r>
            <a:endParaRPr lang="ar-EG" b="0" i="0">
              <a:ln w="19050" cap="flat" cmpd="sng">
                <a:solidFill>
                  <a:schemeClr val="dk1"/>
                </a:solidFill>
                <a:prstDash val="solid"/>
                <a:round/>
                <a:headEnd type="none" w="sm" len="sm"/>
                <a:tailEnd type="none" w="sm" len="sm"/>
              </a:ln>
              <a:noFill/>
              <a:latin typeface="Calistoga"/>
            </a:endParaRPr>
          </a:p>
        </p:txBody>
      </p:sp>
      <p:sp>
        <p:nvSpPr>
          <p:cNvPr id="147" name="Google Shape;147;p19"/>
          <p:cNvSpPr/>
          <p:nvPr/>
        </p:nvSpPr>
        <p:spPr>
          <a:xfrm>
            <a:off x="6440825" y="2256638"/>
            <a:ext cx="884026" cy="549659"/>
          </a:xfrm>
          <a:prstGeom prst="rect">
            <a:avLst/>
          </a:prstGeom>
        </p:spPr>
        <p:txBody>
          <a:bodyPr>
            <a:prstTxWarp prst="textPlain">
              <a:avLst/>
            </a:prstTxWarp>
          </a:bodyPr>
          <a:lstStyle/>
          <a:p>
            <a:pPr lvl="0" algn="ctr"/>
            <a:r>
              <a:rPr lang="en-US" b="0" i="0">
                <a:ln w="19050" cap="flat" cmpd="sng">
                  <a:solidFill>
                    <a:schemeClr val="dk1"/>
                  </a:solidFill>
                  <a:prstDash val="solid"/>
                  <a:round/>
                  <a:headEnd type="none" w="sm" len="sm"/>
                  <a:tailEnd type="none" w="sm" len="sm"/>
                </a:ln>
                <a:noFill/>
                <a:latin typeface="Calistoga"/>
              </a:rPr>
              <a:t>06</a:t>
            </a:r>
            <a:endParaRPr lang="ar-EG" b="0" i="0">
              <a:ln w="19050" cap="flat" cmpd="sng">
                <a:solidFill>
                  <a:schemeClr val="dk1"/>
                </a:solidFill>
                <a:prstDash val="solid"/>
                <a:round/>
                <a:headEnd type="none" w="sm" len="sm"/>
                <a:tailEnd type="none" w="sm" len="sm"/>
              </a:ln>
              <a:noFill/>
              <a:latin typeface="Calistoga"/>
            </a:endParaRPr>
          </a:p>
        </p:txBody>
      </p:sp>
      <p:sp>
        <p:nvSpPr>
          <p:cNvPr id="148" name="Google Shape;148;p19"/>
          <p:cNvSpPr/>
          <p:nvPr/>
        </p:nvSpPr>
        <p:spPr>
          <a:xfrm>
            <a:off x="2153850" y="4314038"/>
            <a:ext cx="893187" cy="548132"/>
          </a:xfrm>
          <a:prstGeom prst="rect">
            <a:avLst/>
          </a:prstGeom>
        </p:spPr>
        <p:txBody>
          <a:bodyPr>
            <a:prstTxWarp prst="textPlain">
              <a:avLst/>
            </a:prstTxWarp>
          </a:bodyPr>
          <a:lstStyle/>
          <a:p>
            <a:pPr lvl="0" algn="ctr"/>
            <a:r>
              <a:rPr b="0" i="0">
                <a:ln w="19050" cap="flat" cmpd="sng">
                  <a:solidFill>
                    <a:schemeClr val="dk1"/>
                  </a:solidFill>
                  <a:prstDash val="solid"/>
                  <a:round/>
                  <a:headEnd type="none" w="sm" len="sm"/>
                  <a:tailEnd type="none" w="sm" len="sm"/>
                </a:ln>
                <a:noFill/>
                <a:latin typeface="Calistoga"/>
              </a:rPr>
              <a:t>0</a:t>
            </a:r>
            <a:r>
              <a:rPr lang="en-US" b="0" i="0">
                <a:ln w="19050" cap="flat" cmpd="sng">
                  <a:solidFill>
                    <a:schemeClr val="dk1"/>
                  </a:solidFill>
                  <a:prstDash val="solid"/>
                  <a:round/>
                  <a:headEnd type="none" w="sm" len="sm"/>
                  <a:tailEnd type="none" w="sm" len="sm"/>
                </a:ln>
                <a:noFill/>
                <a:latin typeface="Calistoga"/>
              </a:rPr>
              <a:t>7</a:t>
            </a:r>
            <a:endParaRPr b="0" i="0">
              <a:ln w="19050" cap="flat" cmpd="sng">
                <a:solidFill>
                  <a:schemeClr val="dk1"/>
                </a:solidFill>
                <a:prstDash val="solid"/>
                <a:round/>
                <a:headEnd type="none" w="sm" len="sm"/>
                <a:tailEnd type="none" w="sm" len="sm"/>
              </a:ln>
              <a:noFill/>
              <a:latin typeface="Calistoga"/>
            </a:endParaRPr>
          </a:p>
        </p:txBody>
      </p:sp>
      <p:sp>
        <p:nvSpPr>
          <p:cNvPr id="149" name="Google Shape;149;p19"/>
          <p:cNvSpPr/>
          <p:nvPr/>
        </p:nvSpPr>
        <p:spPr>
          <a:xfrm>
            <a:off x="6440825" y="4314038"/>
            <a:ext cx="964184" cy="548132"/>
          </a:xfrm>
          <a:prstGeom prst="rect">
            <a:avLst/>
          </a:prstGeom>
        </p:spPr>
        <p:txBody>
          <a:bodyPr>
            <a:prstTxWarp prst="textPlain">
              <a:avLst/>
            </a:prstTxWarp>
          </a:bodyPr>
          <a:lstStyle/>
          <a:p>
            <a:pPr lvl="0" algn="ctr"/>
            <a:r>
              <a:rPr b="0" i="0">
                <a:ln w="19050" cap="flat" cmpd="sng">
                  <a:solidFill>
                    <a:schemeClr val="dk1"/>
                  </a:solidFill>
                  <a:prstDash val="solid"/>
                  <a:round/>
                  <a:headEnd type="none" w="sm" len="sm"/>
                  <a:tailEnd type="none" w="sm" len="sm"/>
                </a:ln>
                <a:noFill/>
                <a:latin typeface="Calistoga"/>
              </a:rPr>
              <a:t>0</a:t>
            </a:r>
            <a:r>
              <a:rPr lang="en-US" b="0" i="0">
                <a:ln w="19050" cap="flat" cmpd="sng">
                  <a:solidFill>
                    <a:schemeClr val="dk1"/>
                  </a:solidFill>
                  <a:prstDash val="solid"/>
                  <a:round/>
                  <a:headEnd type="none" w="sm" len="sm"/>
                  <a:tailEnd type="none" w="sm" len="sm"/>
                </a:ln>
                <a:noFill/>
                <a:latin typeface="Calistoga"/>
              </a:rPr>
              <a:t>8</a:t>
            </a:r>
            <a:endParaRPr b="0" i="0">
              <a:ln w="19050" cap="flat" cmpd="sng">
                <a:solidFill>
                  <a:schemeClr val="dk1"/>
                </a:solidFill>
                <a:prstDash val="solid"/>
                <a:round/>
                <a:headEnd type="none" w="sm" len="sm"/>
                <a:tailEnd type="none" w="sm" len="sm"/>
              </a:ln>
              <a:noFill/>
              <a:latin typeface="Calistoga"/>
            </a:endParaRPr>
          </a:p>
        </p:txBody>
      </p:sp>
      <p:sp>
        <p:nvSpPr>
          <p:cNvPr id="3" name="Text Box 2"/>
          <p:cNvSpPr txBox="1"/>
          <p:nvPr>
            <p:custDataLst>
              <p:tags r:id="rId4"/>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60" name="Shape 160"/>
        <p:cNvGrpSpPr/>
        <p:nvPr/>
      </p:nvGrpSpPr>
      <p:grpSpPr>
        <a:xfrm>
          <a:off x="0" y="0"/>
          <a:ext cx="0" cy="0"/>
          <a:chOff x="0" y="0"/>
          <a:chExt cx="0" cy="0"/>
        </a:xfrm>
      </p:grpSpPr>
      <p:sp>
        <p:nvSpPr>
          <p:cNvPr id="161" name="Google Shape;161;p21"/>
          <p:cNvSpPr/>
          <p:nvPr/>
        </p:nvSpPr>
        <p:spPr>
          <a:xfrm>
            <a:off x="5136038" y="1103532"/>
            <a:ext cx="2010900" cy="20106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17" name="Google Shape;117;p17"/>
          <p:cNvSpPr/>
          <p:nvPr>
            <p:custDataLst>
              <p:tags r:id="rId1"/>
            </p:custDataLst>
          </p:nvPr>
        </p:nvSpPr>
        <p:spPr>
          <a:xfrm>
            <a:off x="5135880" y="1103630"/>
            <a:ext cx="2010410" cy="2010410"/>
          </a:xfrm>
          <a:prstGeom prst="ellipse">
            <a:avLst/>
          </a:prstGeom>
          <a:gradFill>
            <a:gsLst>
              <a:gs pos="0">
                <a:schemeClr val="accent1">
                  <a:lumMod val="5000"/>
                  <a:lumOff val="95000"/>
                </a:schemeClr>
              </a:gs>
              <a:gs pos="74000">
                <a:srgbClr val="3FCF99"/>
              </a:gs>
              <a:gs pos="83000">
                <a:schemeClr val="accent1">
                  <a:lumMod val="45000"/>
                  <a:lumOff val="55000"/>
                </a:schemeClr>
              </a:gs>
              <a:gs pos="100000">
                <a:schemeClr val="accent1">
                  <a:lumMod val="30000"/>
                  <a:lumOff val="70000"/>
                </a:schemeClr>
              </a:gs>
            </a:gsLst>
            <a:path path="circle">
              <a:fillToRect r="100000" b="100000"/>
            </a:path>
            <a:tileRect l="-100000" t="-100000"/>
          </a:gradFill>
          <a:ln>
            <a:noFill/>
          </a:ln>
        </p:spPr>
        <p:txBody>
          <a:bodyPr spcFirstLastPara="1" wrap="square" lIns="91425" tIns="91425" rIns="91425" bIns="91425" anchor="ctr" anchorCtr="0">
            <a:noAutofit/>
          </a:bodyPr>
          <a:p>
            <a:pPr marL="0" lvl="0" indent="0" algn="ctr" rtl="0">
              <a:spcBef>
                <a:spcPts val="0"/>
              </a:spcBef>
              <a:spcAft>
                <a:spcPts val="0"/>
              </a:spcAft>
              <a:buNone/>
            </a:pPr>
            <a:endParaRPr>
              <a:effectLst>
                <a:glow rad="228600">
                  <a:schemeClr val="accent4">
                    <a:satMod val="175000"/>
                    <a:alpha val="40000"/>
                  </a:schemeClr>
                </a:glow>
              </a:effectLst>
              <a:latin typeface="Antic Slab"/>
              <a:ea typeface="Antic Slab"/>
              <a:cs typeface="Antic Slab"/>
              <a:sym typeface="Antic Slab"/>
            </a:endParaRPr>
          </a:p>
        </p:txBody>
      </p:sp>
      <p:sp>
        <p:nvSpPr>
          <p:cNvPr id="162" name="Google Shape;162;p21"/>
          <p:cNvSpPr txBox="1"/>
          <p:nvPr>
            <p:ph type="body" idx="1"/>
          </p:nvPr>
        </p:nvSpPr>
        <p:spPr>
          <a:xfrm>
            <a:off x="589400" y="4909215"/>
            <a:ext cx="111042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altLang="en-GB"/>
              <a:t>Let’s Start with </a:t>
            </a:r>
            <a:endParaRPr lang="en-US" altLang="en-GB"/>
          </a:p>
          <a:p>
            <a:pPr marL="0" lvl="0" indent="0" algn="ctr" rtl="0">
              <a:spcBef>
                <a:spcPts val="0"/>
              </a:spcBef>
              <a:spcAft>
                <a:spcPts val="0"/>
              </a:spcAft>
              <a:buNone/>
            </a:pPr>
            <a:r>
              <a:rPr>
                <a:sym typeface="+mn-ea"/>
              </a:rPr>
              <a:t>Definition and Importance</a:t>
            </a:r>
            <a:endParaRPr>
              <a:sym typeface="+mn-ea"/>
            </a:endParaRPr>
          </a:p>
        </p:txBody>
      </p:sp>
      <p:sp>
        <p:nvSpPr>
          <p:cNvPr id="163" name="Google Shape;163;p21"/>
          <p:cNvSpPr txBox="1"/>
          <p:nvPr>
            <p:ph type="title"/>
          </p:nvPr>
        </p:nvSpPr>
        <p:spPr>
          <a:xfrm>
            <a:off x="589400" y="3373900"/>
            <a:ext cx="11104200" cy="12756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a:sym typeface="+mn-ea"/>
              </a:rPr>
              <a:t>Introduction to the Software Development Lifecycle (SDLC)</a:t>
            </a:r>
            <a:r>
              <a:rPr lang="en-GB"/>
              <a:t>.</a:t>
            </a:r>
            <a:endParaRPr lang="en-GB"/>
          </a:p>
        </p:txBody>
      </p:sp>
      <p:sp>
        <p:nvSpPr>
          <p:cNvPr id="164" name="Google Shape;164;p21"/>
          <p:cNvSpPr/>
          <p:nvPr/>
        </p:nvSpPr>
        <p:spPr>
          <a:xfrm>
            <a:off x="5045062" y="1393201"/>
            <a:ext cx="1751077" cy="1275639"/>
          </a:xfrm>
          <a:prstGeom prst="rect">
            <a:avLst/>
          </a:prstGeom>
        </p:spPr>
        <p:txBody>
          <a:bodyPr>
            <a:prstTxWarp prst="textPlain">
              <a:avLst/>
            </a:prstTxWarp>
          </a:bodyPr>
          <a:lstStyle/>
          <a:p>
            <a:pPr lvl="0" algn="ctr"/>
            <a:r>
              <a:rPr b="1" i="0">
                <a:ln w="28575" cap="flat" cmpd="sng">
                  <a:solidFill>
                    <a:schemeClr val="dk1"/>
                  </a:solidFill>
                  <a:prstDash val="solid"/>
                  <a:round/>
                  <a:headEnd type="none" w="sm" len="sm"/>
                  <a:tailEnd type="none" w="sm" len="sm"/>
                </a:ln>
                <a:noFill/>
                <a:latin typeface="Calistoga"/>
              </a:rPr>
              <a:t>01</a:t>
            </a:r>
            <a:endParaRPr b="1" i="0">
              <a:ln w="28575" cap="flat" cmpd="sng">
                <a:solidFill>
                  <a:schemeClr val="dk1"/>
                </a:solidFill>
                <a:prstDash val="solid"/>
                <a:round/>
                <a:headEnd type="none" w="sm" len="sm"/>
                <a:tailEnd type="none" w="sm" len="sm"/>
              </a:ln>
              <a:noFill/>
              <a:latin typeface="Calistoga"/>
            </a:endParaRPr>
          </a:p>
        </p:txBody>
      </p:sp>
      <p:sp>
        <p:nvSpPr>
          <p:cNvPr id="3" name="Text Box 2"/>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68" name="Shape 168"/>
        <p:cNvGrpSpPr/>
        <p:nvPr/>
      </p:nvGrpSpPr>
      <p:grpSpPr>
        <a:xfrm>
          <a:off x="0" y="0"/>
          <a:ext cx="0" cy="0"/>
          <a:chOff x="0" y="0"/>
          <a:chExt cx="0" cy="0"/>
        </a:xfrm>
      </p:grpSpPr>
      <p:sp>
        <p:nvSpPr>
          <p:cNvPr id="169" name="Google Shape;169;p22"/>
          <p:cNvSpPr/>
          <p:nvPr/>
        </p:nvSpPr>
        <p:spPr>
          <a:xfrm>
            <a:off x="1110375" y="1307738"/>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70" name="Google Shape;170;p22"/>
          <p:cNvSpPr txBox="1"/>
          <p:nvPr>
            <p:ph type="title"/>
          </p:nvPr>
        </p:nvSpPr>
        <p:spPr>
          <a:xfrm>
            <a:off x="1401625" y="1741250"/>
            <a:ext cx="8284500" cy="7635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a:sym typeface="+mn-ea"/>
              </a:rPr>
              <a:t>Definition and Importance of SDLC</a:t>
            </a:r>
            <a:endParaRPr>
              <a:sym typeface="+mn-ea"/>
            </a:endParaRPr>
          </a:p>
        </p:txBody>
      </p:sp>
      <p:sp>
        <p:nvSpPr>
          <p:cNvPr id="171" name="Google Shape;171;p22"/>
          <p:cNvSpPr txBox="1"/>
          <p:nvPr>
            <p:ph type="body" idx="1"/>
          </p:nvPr>
        </p:nvSpPr>
        <p:spPr>
          <a:xfrm>
            <a:off x="1401625" y="2789650"/>
            <a:ext cx="8284500" cy="2491800"/>
          </a:xfrm>
          <a:prstGeom prst="rect">
            <a:avLst/>
          </a:prstGeom>
        </p:spPr>
        <p:txBody>
          <a:bodyPr spcFirstLastPara="1" wrap="square" lIns="121900" tIns="121900" rIns="121900" bIns="121900" anchor="t" anchorCtr="0">
            <a:noAutofit/>
          </a:bodyPr>
          <a:lstStyle/>
          <a:p>
            <a:pPr marL="342900" lvl="0" indent="-342900" algn="l" rtl="0">
              <a:lnSpc>
                <a:spcPct val="150000"/>
              </a:lnSpc>
              <a:spcBef>
                <a:spcPts val="0"/>
              </a:spcBef>
              <a:spcAft>
                <a:spcPts val="0"/>
              </a:spcAft>
            </a:pPr>
            <a:r>
              <a:rPr lang="en-US" altLang="en-GB"/>
              <a:t>SDLC stands for Software Development Lifecycle, which is a structured approach used for developing software. It ensures that each phase of development is planned and executed efficiently, reducing errors and streamlining project management. Following the SDLC helps in achieving consistent quality and maintaining project timelines and budgets.</a:t>
            </a:r>
            <a:endParaRPr lang="en-US" altLang="en-GB"/>
          </a:p>
        </p:txBody>
      </p:sp>
      <p:sp>
        <p:nvSpPr>
          <p:cNvPr id="3" name="Text Box 2"/>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68" name="Shape 168"/>
        <p:cNvGrpSpPr/>
        <p:nvPr/>
      </p:nvGrpSpPr>
      <p:grpSpPr>
        <a:xfrm>
          <a:off x="0" y="0"/>
          <a:ext cx="0" cy="0"/>
          <a:chOff x="0" y="0"/>
          <a:chExt cx="0" cy="0"/>
        </a:xfrm>
      </p:grpSpPr>
      <p:sp>
        <p:nvSpPr>
          <p:cNvPr id="169" name="Google Shape;169;p22"/>
          <p:cNvSpPr/>
          <p:nvPr/>
        </p:nvSpPr>
        <p:spPr>
          <a:xfrm>
            <a:off x="1110375" y="1307738"/>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70" name="Google Shape;170;p22"/>
          <p:cNvSpPr txBox="1"/>
          <p:nvPr>
            <p:ph type="title"/>
          </p:nvPr>
        </p:nvSpPr>
        <p:spPr>
          <a:xfrm>
            <a:off x="1401625" y="1741250"/>
            <a:ext cx="8284500" cy="7635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a:sym typeface="+mn-ea"/>
              </a:rPr>
              <a:t>Phases Overview</a:t>
            </a:r>
            <a:endParaRPr>
              <a:sym typeface="+mn-ea"/>
            </a:endParaRPr>
          </a:p>
        </p:txBody>
      </p:sp>
      <p:sp>
        <p:nvSpPr>
          <p:cNvPr id="171" name="Google Shape;171;p22"/>
          <p:cNvSpPr txBox="1"/>
          <p:nvPr>
            <p:ph type="body" idx="1"/>
          </p:nvPr>
        </p:nvSpPr>
        <p:spPr>
          <a:xfrm>
            <a:off x="1401625" y="2789650"/>
            <a:ext cx="8284500" cy="2491800"/>
          </a:xfrm>
          <a:prstGeom prst="rect">
            <a:avLst/>
          </a:prstGeom>
        </p:spPr>
        <p:txBody>
          <a:bodyPr spcFirstLastPara="1" wrap="square" lIns="121900" tIns="121900" rIns="121900" bIns="121900" anchor="t" anchorCtr="0">
            <a:noAutofit/>
          </a:bodyPr>
          <a:lstStyle/>
          <a:p>
            <a:pPr marL="342900" lvl="0" indent="-342900" algn="l" rtl="0">
              <a:lnSpc>
                <a:spcPct val="150000"/>
              </a:lnSpc>
              <a:spcBef>
                <a:spcPts val="0"/>
              </a:spcBef>
              <a:spcAft>
                <a:spcPts val="0"/>
              </a:spcAft>
            </a:pPr>
            <a:r>
              <a:rPr lang="en-US" altLang="en-GB"/>
              <a:t>The SDLC consists of several stages: Requirements Gathering, Analysis, Design, Implementation, Testing, Deployment, and Maintenance. Each phase plays a critical role in building a successful software product by ensuring a systematic approach and clear documentation.</a:t>
            </a:r>
            <a:endParaRPr lang="en-US" altLang="en-GB"/>
          </a:p>
        </p:txBody>
      </p:sp>
      <p:sp>
        <p:nvSpPr>
          <p:cNvPr id="3" name="Text Box 2"/>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60" name="Shape 160"/>
        <p:cNvGrpSpPr/>
        <p:nvPr/>
      </p:nvGrpSpPr>
      <p:grpSpPr>
        <a:xfrm>
          <a:off x="0" y="0"/>
          <a:ext cx="0" cy="0"/>
          <a:chOff x="0" y="0"/>
          <a:chExt cx="0" cy="0"/>
        </a:xfrm>
      </p:grpSpPr>
      <p:sp>
        <p:nvSpPr>
          <p:cNvPr id="161" name="Google Shape;161;p21"/>
          <p:cNvSpPr/>
          <p:nvPr/>
        </p:nvSpPr>
        <p:spPr>
          <a:xfrm>
            <a:off x="5136038" y="1103532"/>
            <a:ext cx="2010900" cy="20106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17" name="Google Shape;117;p17"/>
          <p:cNvSpPr/>
          <p:nvPr>
            <p:custDataLst>
              <p:tags r:id="rId1"/>
            </p:custDataLst>
          </p:nvPr>
        </p:nvSpPr>
        <p:spPr>
          <a:xfrm>
            <a:off x="5135880" y="1103630"/>
            <a:ext cx="2010410" cy="2010410"/>
          </a:xfrm>
          <a:prstGeom prst="ellipse">
            <a:avLst/>
          </a:prstGeom>
          <a:gradFill>
            <a:gsLst>
              <a:gs pos="0">
                <a:schemeClr val="accent1">
                  <a:lumMod val="5000"/>
                  <a:lumOff val="95000"/>
                </a:schemeClr>
              </a:gs>
              <a:gs pos="74000">
                <a:srgbClr val="3FCF99"/>
              </a:gs>
              <a:gs pos="83000">
                <a:schemeClr val="accent1">
                  <a:lumMod val="45000"/>
                  <a:lumOff val="55000"/>
                </a:schemeClr>
              </a:gs>
              <a:gs pos="100000">
                <a:schemeClr val="accent1">
                  <a:lumMod val="30000"/>
                  <a:lumOff val="70000"/>
                </a:schemeClr>
              </a:gs>
            </a:gsLst>
            <a:path path="circle">
              <a:fillToRect r="100000" b="100000"/>
            </a:path>
            <a:tileRect l="-100000" t="-100000"/>
          </a:gradFill>
          <a:ln>
            <a:noFill/>
          </a:ln>
        </p:spPr>
        <p:txBody>
          <a:bodyPr spcFirstLastPara="1" wrap="square" lIns="91425" tIns="91425" rIns="91425" bIns="91425" anchor="ctr" anchorCtr="0">
            <a:noAutofit/>
          </a:bodyPr>
          <a:p>
            <a:pPr marL="0" lvl="0" indent="0" algn="ctr" rtl="0">
              <a:spcBef>
                <a:spcPts val="0"/>
              </a:spcBef>
              <a:spcAft>
                <a:spcPts val="0"/>
              </a:spcAft>
              <a:buNone/>
            </a:pPr>
            <a:endParaRPr>
              <a:effectLst>
                <a:glow rad="228600">
                  <a:schemeClr val="accent4">
                    <a:satMod val="175000"/>
                    <a:alpha val="40000"/>
                  </a:schemeClr>
                </a:glow>
              </a:effectLst>
              <a:latin typeface="Antic Slab"/>
              <a:ea typeface="Antic Slab"/>
              <a:cs typeface="Antic Slab"/>
              <a:sym typeface="Antic Slab"/>
            </a:endParaRPr>
          </a:p>
        </p:txBody>
      </p:sp>
      <p:sp>
        <p:nvSpPr>
          <p:cNvPr id="162" name="Google Shape;162;p21"/>
          <p:cNvSpPr txBox="1"/>
          <p:nvPr>
            <p:ph type="body" idx="1"/>
          </p:nvPr>
        </p:nvSpPr>
        <p:spPr>
          <a:xfrm>
            <a:off x="589400" y="4909215"/>
            <a:ext cx="111042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altLang="en-GB"/>
              <a:t>Let’s Start with </a:t>
            </a:r>
            <a:endParaRPr lang="en-US" altLang="en-GB"/>
          </a:p>
          <a:p>
            <a:pPr marL="0" lvl="0" indent="0" algn="ctr" rtl="0">
              <a:spcBef>
                <a:spcPts val="0"/>
              </a:spcBef>
              <a:spcAft>
                <a:spcPts val="0"/>
              </a:spcAft>
              <a:buNone/>
            </a:pPr>
            <a:r>
              <a:rPr>
                <a:sym typeface="+mn-ea"/>
              </a:rPr>
              <a:t>Client Interviews</a:t>
            </a:r>
            <a:endParaRPr>
              <a:sym typeface="+mn-ea"/>
            </a:endParaRPr>
          </a:p>
        </p:txBody>
      </p:sp>
      <p:sp>
        <p:nvSpPr>
          <p:cNvPr id="163" name="Google Shape;163;p21"/>
          <p:cNvSpPr txBox="1"/>
          <p:nvPr>
            <p:ph type="title"/>
          </p:nvPr>
        </p:nvSpPr>
        <p:spPr>
          <a:xfrm>
            <a:off x="589400" y="3373900"/>
            <a:ext cx="11104200" cy="12756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altLang="en-GB">
                <a:sym typeface="+mn-ea"/>
              </a:rPr>
              <a:t>Gathering and Understanding Client Requirements</a:t>
            </a:r>
            <a:r>
              <a:rPr lang="en-GB"/>
              <a:t>.</a:t>
            </a:r>
            <a:endParaRPr lang="en-GB"/>
          </a:p>
        </p:txBody>
      </p:sp>
      <p:sp>
        <p:nvSpPr>
          <p:cNvPr id="164" name="Google Shape;164;p21"/>
          <p:cNvSpPr/>
          <p:nvPr/>
        </p:nvSpPr>
        <p:spPr>
          <a:xfrm>
            <a:off x="5045062" y="1393201"/>
            <a:ext cx="1751077" cy="1275639"/>
          </a:xfrm>
          <a:prstGeom prst="rect">
            <a:avLst/>
          </a:prstGeom>
        </p:spPr>
        <p:txBody>
          <a:bodyPr>
            <a:prstTxWarp prst="textPlain">
              <a:avLst/>
            </a:prstTxWarp>
          </a:bodyPr>
          <a:lstStyle/>
          <a:p>
            <a:pPr lvl="0" algn="ctr"/>
            <a:r>
              <a:rPr b="1" i="0">
                <a:ln w="28575" cap="flat" cmpd="sng">
                  <a:solidFill>
                    <a:schemeClr val="dk1"/>
                  </a:solidFill>
                  <a:prstDash val="solid"/>
                  <a:round/>
                  <a:headEnd type="none" w="sm" len="sm"/>
                  <a:tailEnd type="none" w="sm" len="sm"/>
                </a:ln>
                <a:noFill/>
                <a:latin typeface="Calistoga"/>
              </a:rPr>
              <a:t>0</a:t>
            </a:r>
            <a:r>
              <a:rPr lang="en-US" b="1" i="0">
                <a:ln w="28575" cap="flat" cmpd="sng">
                  <a:solidFill>
                    <a:schemeClr val="dk1"/>
                  </a:solidFill>
                  <a:prstDash val="solid"/>
                  <a:round/>
                  <a:headEnd type="none" w="sm" len="sm"/>
                  <a:tailEnd type="none" w="sm" len="sm"/>
                </a:ln>
                <a:noFill/>
                <a:latin typeface="Calistoga"/>
              </a:rPr>
              <a:t>2</a:t>
            </a:r>
            <a:endParaRPr lang="en-US" b="1" i="0">
              <a:ln w="28575" cap="flat" cmpd="sng">
                <a:solidFill>
                  <a:schemeClr val="dk1"/>
                </a:solidFill>
                <a:prstDash val="solid"/>
                <a:round/>
                <a:headEnd type="none" w="sm" len="sm"/>
                <a:tailEnd type="none" w="sm" len="sm"/>
              </a:ln>
              <a:noFill/>
              <a:latin typeface="Calistoga"/>
            </a:endParaRPr>
          </a:p>
        </p:txBody>
      </p:sp>
      <p:sp>
        <p:nvSpPr>
          <p:cNvPr id="3" name="Text Box 2"/>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SlidesMania">
  <a:themeElements>
    <a:clrScheme name="">
      <a:dk1>
        <a:srgbClr val="000000"/>
      </a:dk1>
      <a:lt1>
        <a:srgbClr val="F1F1E9"/>
      </a:lt1>
      <a:dk2>
        <a:srgbClr val="000000"/>
      </a:dk2>
      <a:lt2>
        <a:srgbClr val="EEEEEE"/>
      </a:lt2>
      <a:accent1>
        <a:srgbClr val="FFD966"/>
      </a:accent1>
      <a:accent2>
        <a:srgbClr val="7B95A5"/>
      </a:accent2>
      <a:accent3>
        <a:srgbClr val="25566E"/>
      </a:accent3>
      <a:accent4>
        <a:srgbClr val="587C8E"/>
      </a:accent4>
      <a:accent5>
        <a:srgbClr val="DBA274"/>
      </a:accent5>
      <a:accent6>
        <a:srgbClr val="C26A59"/>
      </a:accent6>
      <a:hlink>
        <a:srgbClr val="00B050"/>
      </a:hlink>
      <a:folHlink>
        <a:srgbClr val="3FCF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7460</Words>
  <Application>WPS Presentation</Application>
  <PresentationFormat/>
  <Paragraphs>305</Paragraphs>
  <Slides>38</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38</vt:i4>
      </vt:variant>
    </vt:vector>
  </HeadingPairs>
  <TitlesOfParts>
    <vt:vector size="56" baseType="lpstr">
      <vt:lpstr>Arial</vt:lpstr>
      <vt:lpstr>SimSun</vt:lpstr>
      <vt:lpstr>Wingdings</vt:lpstr>
      <vt:lpstr>Arial</vt:lpstr>
      <vt:lpstr>Calistoga</vt:lpstr>
      <vt:lpstr>Antic Slab</vt:lpstr>
      <vt:lpstr>Calibri</vt:lpstr>
      <vt:lpstr>Aldrich</vt:lpstr>
      <vt:lpstr>Segoe Print</vt:lpstr>
      <vt:lpstr>Abril Fatface</vt:lpstr>
      <vt:lpstr>Bell MT</vt:lpstr>
      <vt:lpstr>Poppins</vt:lpstr>
      <vt:lpstr>Homemade Apple</vt:lpstr>
      <vt:lpstr>Microsoft YaHei</vt:lpstr>
      <vt:lpstr>Arial Unicode MS</vt:lpstr>
      <vt:lpstr>Aldhabi</vt:lpstr>
      <vt:lpstr>Arial Black</vt:lpstr>
      <vt:lpstr>SlidesMania</vt:lpstr>
      <vt:lpstr>Mastering Flutter   : From Beginner to Pro.</vt:lpstr>
      <vt:lpstr>Do not skip any information without understanding it.</vt:lpstr>
      <vt:lpstr>Any questions?</vt:lpstr>
      <vt:lpstr>Use Cases and Best Practices</vt:lpstr>
      <vt:lpstr>Analysis and Planning</vt:lpstr>
      <vt:lpstr>Introduction to Database Triggers.</vt:lpstr>
      <vt:lpstr>What are Triggers?</vt:lpstr>
      <vt:lpstr>What are Triggers?</vt:lpstr>
      <vt:lpstr>Creating Triggers in Supabase.</vt:lpstr>
      <vt:lpstr>Basic Syntax for Creating Triggers</vt:lpstr>
      <vt:lpstr>Using Supabase Dashboard for Triggers</vt:lpstr>
      <vt:lpstr>Example</vt:lpstr>
      <vt:lpstr>Stakeholder Analysis</vt:lpstr>
      <vt:lpstr>Use Cases and Best Practices.</vt:lpstr>
      <vt:lpstr>Common Use Cases for Triggers</vt:lpstr>
      <vt:lpstr>Best Practices for Trigger Usage</vt:lpstr>
      <vt:lpstr>Risk Management Planning</vt:lpstr>
      <vt:lpstr>Q&amp;A and Wrap-Up.</vt:lpstr>
      <vt:lpstr>Project Timeline Estimation</vt:lpstr>
      <vt:lpstr>Introduction to System Design</vt:lpstr>
      <vt:lpstr>UML Diagrams</vt:lpstr>
      <vt:lpstr>Q&amp;A and Wrap-Up.</vt:lpstr>
      <vt:lpstr>Design Tools</vt:lpstr>
      <vt:lpstr>Purpose of Prototypes</vt:lpstr>
      <vt:lpstr>Wireframing</vt:lpstr>
      <vt:lpstr>Q&amp;A and Wrap-Up.</vt:lpstr>
      <vt:lpstr>Feedback Loops</vt:lpstr>
      <vt:lpstr>Technical Design Document (TDD)</vt:lpstr>
      <vt:lpstr>Database Schema Design</vt:lpstr>
      <vt:lpstr>Q&amp;A and Wrap-Up.</vt:lpstr>
      <vt:lpstr>Resources</vt:lpstr>
      <vt:lpstr>Q&amp;A and Wrap-Up.</vt:lpstr>
      <vt:lpstr>Resources</vt:lpstr>
      <vt:lpstr>Homework</vt:lpstr>
      <vt:lpstr>OFFFFF Take a brack.</vt:lpstr>
      <vt:lpstr>So, Don’t Wast Your Time in Sleep.</vt:lpstr>
      <vt:lpstr>See you next session!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Mastering Flutter: From Beginner to Pro.</dc:title>
  <dc:creator/>
  <cp:lastModifiedBy>genius</cp:lastModifiedBy>
  <cp:revision>30</cp:revision>
  <dcterms:created xsi:type="dcterms:W3CDTF">2024-08-09T15:20:00Z</dcterms:created>
  <dcterms:modified xsi:type="dcterms:W3CDTF">2024-11-14T14:36:37Z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3181BF3FF6404482AE1C988CAFAFC79D_13</vt:lpwstr>
  </property>
  <property fmtid="{D5CDD505-2E9C-101B-9397-08002B2CF9AE}" pid="3" name="KSOProductBuildVer">
    <vt:lpwstr>1033-12.2.0.18607</vt:lpwstr>
  </property>
</Properties>
</file>