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353" r:id="rId13"/>
    <p:sldId id="430" r:id="rId14"/>
    <p:sldId id="361" r:id="rId15"/>
    <p:sldId id="362" r:id="rId16"/>
    <p:sldId id="363" r:id="rId17"/>
    <p:sldId id="364" r:id="rId18"/>
    <p:sldId id="394" r:id="rId19"/>
    <p:sldId id="395" r:id="rId20"/>
    <p:sldId id="402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  <p:embeddedFont>
      <p:font typeface="Aldhabi" panose="010000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4.xml"/><Relationship Id="rId3" Type="http://schemas.openxmlformats.org/officeDocument/2006/relationships/hyperlink" Target="https://www.mongodb.com/resources/products/capabilities/acid-compliance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3</a:t>
            </a:r>
            <a:r>
              <a:rPr lang="en-GB"/>
              <a:t>: </a:t>
            </a:r>
            <a:r>
              <a:t>Supabase Database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Using SQL for Table Creation: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83155" y="3731260"/>
            <a:ext cx="6908800" cy="17748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users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name TEXT NOT NULL,</a:t>
            </a:r>
            <a:endParaRPr lang="en-US"/>
          </a:p>
          <a:p>
            <a:pPr algn="l"/>
            <a:r>
              <a:rPr lang="en-US"/>
              <a:t>  email TEXT UNIQUE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Managing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Inserting Data Using </a:t>
            </a:r>
            <a:r>
              <a:rPr lang="en-US">
                <a:solidFill>
                  <a:schemeClr val="bg2"/>
                </a:solidFill>
                <a:sym typeface="+mn-ea"/>
              </a:rPr>
              <a:t>SQL</a:t>
            </a:r>
            <a:r>
              <a:rPr lang="en-US"/>
              <a:t>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Updating and Deleting Data Using </a:t>
            </a:r>
            <a:r>
              <a:rPr lang="en-US">
                <a:solidFill>
                  <a:schemeClr val="bg2"/>
                </a:solidFill>
                <a:sym typeface="+mn-ea"/>
              </a:rPr>
              <a:t>SQL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Update 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Delete 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72995" y="35331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INSERT INTO users (name, email) VALUES ('Jane Doe', 'jane@doe.com');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5340" y="5100955"/>
            <a:ext cx="593534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UPDATE users SET name = 'John Smith' WHERE id = 1;</a:t>
            </a:r>
            <a:endParaRPr lang="en-US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5340" y="6055360"/>
            <a:ext cx="593534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DELETE FROM users WHERE id = 1;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Supabase CLI &amp; SDK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Relational Data, Primary Keys, and Foreign Keys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What is Relational Data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Relational Data: The practice of organizing data into tables that can be linked through relationships (foreign keys) to ensure data integrity and reduce redundancy.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Primary Key: A unique identifier for each record in a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Foreign Key: A column in one table that references the primary key of another table to establish a relationship.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Primary Keys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Primary keys uniquely identify rows within a table.</a:t>
            </a:r>
            <a:endParaRPr lang="en-US" b="0"/>
          </a:p>
          <a:p>
            <a:pPr lvl="1">
              <a:lnSpc>
                <a:spcPct val="150000"/>
              </a:lnSpc>
            </a:pPr>
            <a:r>
              <a:rPr lang="en-US" b="0"/>
              <a:t>By default, the </a:t>
            </a:r>
            <a:r>
              <a:rPr lang="en-US" b="0">
                <a:highlight>
                  <a:srgbClr val="C0C0C0"/>
                </a:highlight>
              </a:rPr>
              <a:t>id</a:t>
            </a:r>
            <a:r>
              <a:rPr lang="en-US" b="0"/>
              <a:t> column is often used as the primary key.</a:t>
            </a:r>
            <a:endParaRPr lang="en-US" b="0"/>
          </a:p>
          <a:p>
            <a:pPr lvl="1">
              <a:lnSpc>
                <a:spcPct val="150000"/>
              </a:lnSpc>
            </a:pPr>
            <a:r>
              <a:rPr lang="en-US" b="0"/>
              <a:t>PostgreSQL can auto-increment primary keys using the </a:t>
            </a:r>
            <a:r>
              <a:rPr lang="en-US" b="0">
                <a:highlight>
                  <a:srgbClr val="C0C0C0"/>
                </a:highlight>
              </a:rPr>
              <a:t>SERIAL</a:t>
            </a:r>
            <a:r>
              <a:rPr lang="en-US" b="0"/>
              <a:t> or </a:t>
            </a:r>
            <a:r>
              <a:rPr lang="en-US" b="0">
                <a:highlight>
                  <a:srgbClr val="C0C0C0"/>
                </a:highlight>
              </a:rPr>
              <a:t>BIGSERIAL</a:t>
            </a:r>
            <a:r>
              <a:rPr lang="en-US" b="0"/>
              <a:t> type.</a:t>
            </a: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9733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orders (</a:t>
            </a:r>
            <a:endParaRPr lang="en-US"/>
          </a:p>
          <a:p>
            <a:pPr algn="l"/>
            <a:r>
              <a:rPr lang="en-US"/>
              <a:t>  order_id SERIAL PRIMARY KEY,</a:t>
            </a:r>
            <a:endParaRPr lang="en-US"/>
          </a:p>
          <a:p>
            <a:pPr algn="l"/>
            <a:r>
              <a:rPr lang="en-US"/>
              <a:t>  order_date DATE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Foreign Keys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Foreign keys create relationships between tables.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Syntax for creating a foreign key that links the </a:t>
            </a:r>
            <a:r>
              <a:rPr lang="en-US">
                <a:highlight>
                  <a:srgbClr val="C0C0C0"/>
                </a:highlight>
              </a:rPr>
              <a:t>user_id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 to the </a:t>
            </a:r>
            <a:r>
              <a:rPr lang="en-US">
                <a:highlight>
                  <a:srgbClr val="C0C0C0"/>
                </a:highlight>
              </a:rPr>
              <a:t>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This ensures that </a:t>
            </a:r>
            <a:r>
              <a:rPr lang="en-US">
                <a:highlight>
                  <a:srgbClr val="C0C0C0"/>
                </a:highlight>
              </a:rPr>
              <a:t>user_id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 can only contain values that exist in the </a:t>
            </a:r>
            <a:r>
              <a:rPr lang="en-US">
                <a:highlight>
                  <a:srgbClr val="C0C0C0"/>
                </a:highlight>
              </a:rPr>
              <a:t>id</a:t>
            </a:r>
            <a:r>
              <a:rPr lang="en-US"/>
              <a:t> column of the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table, thus enforcing referential integrity.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282440"/>
            <a:ext cx="6908800" cy="12496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orders (</a:t>
            </a:r>
            <a:endParaRPr lang="en-US"/>
          </a:p>
          <a:p>
            <a:pPr algn="l"/>
            <a:r>
              <a:rPr lang="en-US"/>
              <a:t>  order_id SERIAL PRIMARY KEY,</a:t>
            </a:r>
            <a:endParaRPr lang="en-US"/>
          </a:p>
          <a:p>
            <a:pPr algn="l"/>
            <a:r>
              <a:rPr lang="en-US"/>
              <a:t>  user_id INTEGER REFERENCES users(id),</a:t>
            </a:r>
            <a:endParaRPr lang="en-US"/>
          </a:p>
          <a:p>
            <a:pPr algn="l"/>
            <a:r>
              <a:rPr lang="en-US"/>
              <a:t>  order_date DATE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acid compliance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594735" y="31991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Extend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and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tables by creating a new relationship between </a:t>
            </a:r>
            <a:r>
              <a:rPr lang="en-US">
                <a:highlight>
                  <a:srgbClr val="C0C0C0"/>
                </a:highlight>
              </a:rPr>
              <a:t>products</a:t>
            </a:r>
            <a:r>
              <a:rPr lang="en-US"/>
              <a:t> and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(e.g., adding a </a:t>
            </a:r>
            <a:r>
              <a:rPr lang="en-US">
                <a:highlight>
                  <a:srgbClr val="C0C0C0"/>
                </a:highlight>
              </a:rPr>
              <a:t>product_id</a:t>
            </a:r>
            <a:r>
              <a:rPr lang="en-US"/>
              <a:t> foreign key to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table)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PostgreSQL?</a:t>
            </a:r>
            <a:r>
              <a:rPr lang="en-US"/>
              <a:t>, Why PostgreSQL?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Tables in Supabase</a:t>
            </a:r>
            <a:r>
              <a:rPr lang="en-US"/>
              <a:t> &amp; Managing Tables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PostgreSQL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Creating and Managing Tables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Relational Data</a:t>
            </a:r>
            <a:r>
              <a:rPr lang="en-US"/>
              <a:t>, Primary Keys &amp; Foreign Keys</a:t>
            </a:r>
            <a:r>
              <a:t>?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Relational Data, Primary Keys, and Foreign Keys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PostgreSQL</a:t>
            </a:r>
            <a:r>
              <a:rPr lang="en-US">
                <a:sym typeface="+mn-ea"/>
              </a:rPr>
              <a:t> &amp; Why PostgreSQL?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ar-EG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PostgreSQL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PostgreSQL?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PostgreSQL is an open-source, object-relational database system that supports both SQL (relational) and NoSQL (non-relational) querying.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Features: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ACID-compliant (ensures data integrity).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Scalability: Can handle large datasets and complex queries.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Extensibility: Supports custom functions and data types.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Why Supabase uses PostgreSQL?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Rich feature set for handling complex data structures.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Support for JSON fields, which allows semi-structured data storage.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Native support for real-time functionality, crucial for live updates.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Tables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Creating and Managing Tables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Creating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the Supabase Dashboard: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Navigate to the Database section of the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Create a new table by specifying the table name, columns, and their data types.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Add fields like id (integer), name (text), and email (text).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Set constraints like NOT NULL or UNIQUE where needed.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4366</Words>
  <Application>WPS Presentation</Application>
  <PresentationFormat/>
  <Paragraphs>222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Relational Data, Primary Keys, and Foreign Keys</vt:lpstr>
      <vt:lpstr>Introduction to PostgreSQL.</vt:lpstr>
      <vt:lpstr>What is PostgreSQL?</vt:lpstr>
      <vt:lpstr>Why Supabase uses PostgreSQL?</vt:lpstr>
      <vt:lpstr>Creating and Managing Tables.</vt:lpstr>
      <vt:lpstr>Creating Tables in Supabase</vt:lpstr>
      <vt:lpstr>Creating Tables in Supabase</vt:lpstr>
      <vt:lpstr>Managing Tables in Supabase</vt:lpstr>
      <vt:lpstr>Relational Data, Primary Keys, and Foreign Keys.</vt:lpstr>
      <vt:lpstr>What is Relational Data</vt:lpstr>
      <vt:lpstr>Primary Keys</vt:lpstr>
      <vt:lpstr>Foreign Keys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15</cp:revision>
  <dcterms:created xsi:type="dcterms:W3CDTF">2024-08-09T15:20:00Z</dcterms:created>
  <dcterms:modified xsi:type="dcterms:W3CDTF">2024-11-08T09:07:52Z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