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408" r:id="rId5"/>
    <p:sldId id="407" r:id="rId6"/>
    <p:sldId id="258" r:id="rId7"/>
    <p:sldId id="260" r:id="rId8"/>
    <p:sldId id="306" r:id="rId9"/>
    <p:sldId id="261" r:id="rId10"/>
    <p:sldId id="477" r:id="rId11"/>
    <p:sldId id="478" r:id="rId12"/>
    <p:sldId id="479" r:id="rId13"/>
    <p:sldId id="351" r:id="rId14"/>
    <p:sldId id="352" r:id="rId15"/>
    <p:sldId id="459" r:id="rId16"/>
    <p:sldId id="480" r:id="rId17"/>
    <p:sldId id="481" r:id="rId18"/>
    <p:sldId id="482" r:id="rId19"/>
    <p:sldId id="483" r:id="rId20"/>
    <p:sldId id="361" r:id="rId21"/>
    <p:sldId id="362" r:id="rId22"/>
    <p:sldId id="445" r:id="rId23"/>
    <p:sldId id="484" r:id="rId24"/>
    <p:sldId id="485" r:id="rId25"/>
    <p:sldId id="394" r:id="rId26"/>
    <p:sldId id="395" r:id="rId27"/>
    <p:sldId id="402" r:id="rId28"/>
    <p:sldId id="486" r:id="rId29"/>
    <p:sldId id="398" r:id="rId30"/>
    <p:sldId id="399" r:id="rId31"/>
    <p:sldId id="400" r:id="rId32"/>
    <p:sldId id="401" r:id="rId33"/>
  </p:sldIdLst>
  <p:sldSz cx="12192000" cy="6858000"/>
  <p:notesSz cx="6858000" cy="9144000"/>
  <p:embeddedFontLst>
    <p:embeddedFont>
      <p:font typeface="Calistoga"/>
      <p:regular r:id="rId37"/>
    </p:embeddedFont>
    <p:embeddedFont>
      <p:font typeface="Antic Slab"/>
      <p:regular r:id="rId38"/>
    </p:embeddedFont>
    <p:embeddedFont>
      <p:font typeface="Poppins" panose="00000400000000000000"/>
      <p:regular r:id="rId39"/>
      <p:italic r:id="rId40"/>
      <p:boldItalic r:id="rId41"/>
    </p:embeddedFont>
    <p:embeddedFont>
      <p:font typeface="Homemade Apple" panose="02000000000000000000"/>
      <p:regular r:id="rId42"/>
    </p:embeddedFont>
    <p:embeddedFont>
      <p:font typeface="Aldhabi" panose="01000000000000000000" charset="0"/>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25" userDrawn="1">
          <p15:clr>
            <a:srgbClr val="A4A3A4"/>
          </p15:clr>
        </p15:guide>
        <p15:guide id="2" pos="38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C088"/>
    <a:srgbClr val="3FCF99"/>
    <a:srgbClr val="03A9F4"/>
    <a:srgbClr val="42A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25"/>
        <p:guide pos="3868"/>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font" Target="fonts/font7.fntdata"/><Relationship Id="rId42" Type="http://schemas.openxmlformats.org/officeDocument/2006/relationships/font" Target="fonts/font6.fntdata"/><Relationship Id="rId41" Type="http://schemas.openxmlformats.org/officeDocument/2006/relationships/font" Target="fonts/font5.fntdata"/><Relationship Id="rId40" Type="http://schemas.openxmlformats.org/officeDocument/2006/relationships/font" Target="fonts/font4.fntdata"/><Relationship Id="rId4" Type="http://schemas.openxmlformats.org/officeDocument/2006/relationships/notesMaster" Target="notesMasters/notesMaster1.xml"/><Relationship Id="rId39" Type="http://schemas.openxmlformats.org/officeDocument/2006/relationships/font" Target="fonts/font3.fntdata"/><Relationship Id="rId38" Type="http://schemas.openxmlformats.org/officeDocument/2006/relationships/font" Target="fonts/font2.fntdata"/><Relationship Id="rId37" Type="http://schemas.openxmlformats.org/officeDocument/2006/relationships/font" Target="fonts/font1.fntdata"/><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113"/>
        <p:cNvGrpSpPr/>
        <p:nvPr/>
      </p:nvGrpSpPr>
      <p:grpSpPr>
        <a:xfrm>
          <a:off x="0" y="0"/>
          <a:ext cx="0" cy="0"/>
          <a:chOff x="0" y="0"/>
          <a:chExt cx="0" cy="0"/>
        </a:xfrm>
      </p:grpSpPr>
      <p:sp>
        <p:nvSpPr>
          <p:cNvPr id="114" name="Google Shape;114;ga073618e60_0_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a073618e60_0_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172"/>
        <p:cNvGrpSpPr/>
        <p:nvPr/>
      </p:nvGrpSpPr>
      <p:grpSpPr>
        <a:xfrm>
          <a:off x="0" y="0"/>
          <a:ext cx="0" cy="0"/>
          <a:chOff x="0" y="0"/>
          <a:chExt cx="0" cy="0"/>
        </a:xfrm>
      </p:grpSpPr>
      <p:sp>
        <p:nvSpPr>
          <p:cNvPr id="173" name="Google Shape;173;g111c3728c19_0_1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11c3728c19_0_1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 name="Shape 182"/>
        <p:cNvGrpSpPr/>
        <p:nvPr/>
      </p:nvGrpSpPr>
      <p:grpSpPr>
        <a:xfrm>
          <a:off x="0" y="0"/>
          <a:ext cx="0" cy="0"/>
          <a:chOff x="0" y="0"/>
          <a:chExt cx="0" cy="0"/>
        </a:xfrm>
      </p:grpSpPr>
      <p:sp>
        <p:nvSpPr>
          <p:cNvPr id="183" name="Google Shape;183;ga073618e60_0_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a073618e60_0_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9" name="Shape 269"/>
        <p:cNvGrpSpPr/>
        <p:nvPr/>
      </p:nvGrpSpPr>
      <p:grpSpPr>
        <a:xfrm>
          <a:off x="0" y="0"/>
          <a:ext cx="0" cy="0"/>
          <a:chOff x="0" y="0"/>
          <a:chExt cx="0" cy="0"/>
        </a:xfrm>
      </p:grpSpPr>
      <p:sp>
        <p:nvSpPr>
          <p:cNvPr id="270" name="Google Shape;270;ga073618e60_0_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a073618e60_0_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0" name="Shape 380"/>
        <p:cNvGrpSpPr/>
        <p:nvPr/>
      </p:nvGrpSpPr>
      <p:grpSpPr>
        <a:xfrm>
          <a:off x="0" y="0"/>
          <a:ext cx="0" cy="0"/>
          <a:chOff x="0" y="0"/>
          <a:chExt cx="0" cy="0"/>
        </a:xfrm>
      </p:grpSpPr>
      <p:sp>
        <p:nvSpPr>
          <p:cNvPr id="381" name="Google Shape;381;ga073618e60_0_7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a073618e60_0_7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 name="Shape 182"/>
        <p:cNvGrpSpPr/>
        <p:nvPr/>
      </p:nvGrpSpPr>
      <p:grpSpPr>
        <a:xfrm>
          <a:off x="0" y="0"/>
          <a:ext cx="0" cy="0"/>
          <a:chOff x="0" y="0"/>
          <a:chExt cx="0" cy="0"/>
        </a:xfrm>
      </p:grpSpPr>
      <p:sp>
        <p:nvSpPr>
          <p:cNvPr id="183" name="Google Shape;183;ga073618e60_0_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a073618e60_0_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9" name="Shape 269"/>
        <p:cNvGrpSpPr/>
        <p:nvPr/>
      </p:nvGrpSpPr>
      <p:grpSpPr>
        <a:xfrm>
          <a:off x="0" y="0"/>
          <a:ext cx="0" cy="0"/>
          <a:chOff x="0" y="0"/>
          <a:chExt cx="0" cy="0"/>
        </a:xfrm>
      </p:grpSpPr>
      <p:sp>
        <p:nvSpPr>
          <p:cNvPr id="270" name="Google Shape;270;ga073618e60_0_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a073618e60_0_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ga073618e60_0_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a073618e60_0_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hyperlink" Target="https://www.instagram.com/slidesmania/" TargetMode="External"/><Relationship Id="rId8" Type="http://schemas.openxmlformats.org/officeDocument/2006/relationships/image" Target="../media/image3.png"/><Relationship Id="rId7" Type="http://schemas.openxmlformats.org/officeDocument/2006/relationships/hyperlink" Target="https://www.pinterest.com/slidesmania/" TargetMode="External"/><Relationship Id="rId6" Type="http://schemas.openxmlformats.org/officeDocument/2006/relationships/image" Target="../media/image2.png"/><Relationship Id="rId5" Type="http://schemas.openxmlformats.org/officeDocument/2006/relationships/hyperlink" Target="https://twitter.com/SlidesManiaSM/" TargetMode="External"/><Relationship Id="rId4" Type="http://schemas.openxmlformats.org/officeDocument/2006/relationships/image" Target="../media/image1.png"/><Relationship Id="rId3" Type="http://schemas.openxmlformats.org/officeDocument/2006/relationships/hyperlink" Target="https://www.facebook.com/SlidesManiaSM/" TargetMode="External"/><Relationship Id="rId2" Type="http://schemas.openxmlformats.org/officeDocument/2006/relationships/hyperlink" Target="https://slidesmania.com/questions-powerpoint-google-slides/can-i-use-these-templates/" TargetMode="External"/><Relationship Id="rId11" Type="http://schemas.openxmlformats.org/officeDocument/2006/relationships/image" Target="../media/image5.png"/><Relationship Id="rId10"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0" name="Shape 10"/>
        <p:cNvGrpSpPr/>
        <p:nvPr/>
      </p:nvGrpSpPr>
      <p:grpSpPr>
        <a:xfrm>
          <a:off x="0" y="0"/>
          <a:ext cx="0" cy="0"/>
          <a:chOff x="0" y="0"/>
          <a:chExt cx="0" cy="0"/>
        </a:xfrm>
      </p:grpSpPr>
      <p:sp>
        <p:nvSpPr>
          <p:cNvPr id="11" name="Google Shape;11;p2"/>
          <p:cNvSpPr txBox="1"/>
          <p:nvPr>
            <p:ph type="subTitle" idx="1"/>
          </p:nvPr>
        </p:nvSpPr>
        <p:spPr>
          <a:xfrm>
            <a:off x="377400" y="5925775"/>
            <a:ext cx="11500500" cy="586500"/>
          </a:xfrm>
          <a:prstGeom prst="rect">
            <a:avLst/>
          </a:prstGeom>
        </p:spPr>
        <p:txBody>
          <a:bodyPr spcFirstLastPara="1" wrap="square" lIns="121900" tIns="121900" rIns="121900" bIns="121900" anchor="ctr" anchorCtr="0">
            <a:noAutofit/>
          </a:bodyPr>
          <a:lstStyle>
            <a:lvl1pPr lvl="0" algn="r">
              <a:lnSpc>
                <a:spcPct val="100000"/>
              </a:lnSpc>
              <a:spcBef>
                <a:spcPts val="0"/>
              </a:spcBef>
              <a:spcAft>
                <a:spcPts val="0"/>
              </a:spcAft>
              <a:buSzPts val="1900"/>
              <a:buNone/>
              <a:defRPr/>
            </a:lvl1pPr>
            <a:lvl2pPr lvl="1">
              <a:spcBef>
                <a:spcPts val="0"/>
              </a:spcBef>
              <a:spcAft>
                <a:spcPts val="0"/>
              </a:spcAft>
              <a:buSzPts val="1900"/>
              <a:buNone/>
              <a:defRPr/>
            </a:lvl2pPr>
            <a:lvl3pPr lvl="2">
              <a:spcBef>
                <a:spcPts val="2100"/>
              </a:spcBef>
              <a:spcAft>
                <a:spcPts val="0"/>
              </a:spcAft>
              <a:buSzPts val="1900"/>
              <a:buNone/>
              <a:defRPr/>
            </a:lvl3pPr>
            <a:lvl4pPr lvl="3">
              <a:spcBef>
                <a:spcPts val="2100"/>
              </a:spcBef>
              <a:spcAft>
                <a:spcPts val="0"/>
              </a:spcAft>
              <a:buSzPts val="1900"/>
              <a:buNone/>
              <a:defRPr/>
            </a:lvl4pPr>
            <a:lvl5pPr lvl="4">
              <a:spcBef>
                <a:spcPts val="2100"/>
              </a:spcBef>
              <a:spcAft>
                <a:spcPts val="0"/>
              </a:spcAft>
              <a:buSzPts val="1900"/>
              <a:buNone/>
              <a:defRPr/>
            </a:lvl5pPr>
            <a:lvl6pPr lvl="5">
              <a:spcBef>
                <a:spcPts val="2100"/>
              </a:spcBef>
              <a:spcAft>
                <a:spcPts val="0"/>
              </a:spcAft>
              <a:buSzPts val="1900"/>
              <a:buNone/>
              <a:defRPr/>
            </a:lvl6pPr>
            <a:lvl7pPr lvl="6">
              <a:spcBef>
                <a:spcPts val="2100"/>
              </a:spcBef>
              <a:spcAft>
                <a:spcPts val="0"/>
              </a:spcAft>
              <a:buSzPts val="1900"/>
              <a:buNone/>
              <a:defRPr/>
            </a:lvl7pPr>
            <a:lvl8pPr lvl="7">
              <a:spcBef>
                <a:spcPts val="2100"/>
              </a:spcBef>
              <a:spcAft>
                <a:spcPts val="0"/>
              </a:spcAft>
              <a:buSzPts val="1900"/>
              <a:buNone/>
              <a:defRPr/>
            </a:lvl8pPr>
            <a:lvl9pPr lvl="8">
              <a:spcBef>
                <a:spcPts val="2100"/>
              </a:spcBef>
              <a:spcAft>
                <a:spcPts val="2100"/>
              </a:spcAft>
              <a:buSzPts val="1900"/>
              <a:buNone/>
              <a:defRPr/>
            </a:lvl9pPr>
          </a:lstStyle>
          <a:p/>
        </p:txBody>
      </p:sp>
      <p:sp>
        <p:nvSpPr>
          <p:cNvPr id="12" name="Google Shape;12;p2"/>
          <p:cNvSpPr txBox="1"/>
          <p:nvPr>
            <p:ph type="title"/>
          </p:nvPr>
        </p:nvSpPr>
        <p:spPr>
          <a:xfrm>
            <a:off x="834600" y="2762700"/>
            <a:ext cx="9941700" cy="1332600"/>
          </a:xfrm>
          <a:prstGeom prst="rect">
            <a:avLst/>
          </a:prstGeom>
        </p:spPr>
        <p:txBody>
          <a:bodyPr spcFirstLastPara="1" wrap="square" lIns="121900" tIns="121900" rIns="121900" bIns="121900" anchor="ctr" anchorCtr="0">
            <a:noAutofit/>
          </a:bodyPr>
          <a:lstStyle>
            <a:lvl1pPr marL="0" marR="0" lvl="0" indent="0" rtl="0">
              <a:lnSpc>
                <a:spcPct val="80000"/>
              </a:lnSpc>
              <a:spcBef>
                <a:spcPts val="0"/>
              </a:spcBef>
              <a:spcAft>
                <a:spcPts val="0"/>
              </a:spcAft>
              <a:buClr>
                <a:schemeClr val="dk1"/>
              </a:buClr>
              <a:buSzPts val="9000"/>
              <a:buFont typeface="Aldrich"/>
              <a:buNone/>
              <a:defRPr sz="6500"/>
            </a:lvl1pPr>
            <a:lvl2pPr lvl="1"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cxnSp>
        <p:nvCxnSpPr>
          <p:cNvPr id="13" name="Google Shape;13;p2"/>
          <p:cNvCxnSpPr/>
          <p:nvPr/>
        </p:nvCxnSpPr>
        <p:spPr>
          <a:xfrm>
            <a:off x="492700" y="362700"/>
            <a:ext cx="0" cy="613260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0 Timeline">
  <p:cSld name="CUSTOM_14">
    <p:spTree>
      <p:nvGrpSpPr>
        <p:cNvPr id="64" name="Shape 64"/>
        <p:cNvGrpSpPr/>
        <p:nvPr/>
      </p:nvGrpSpPr>
      <p:grpSpPr>
        <a:xfrm>
          <a:off x="0" y="0"/>
          <a:ext cx="0" cy="0"/>
          <a:chOff x="0" y="0"/>
          <a:chExt cx="0" cy="0"/>
        </a:xfrm>
      </p:grpSpPr>
      <p:sp>
        <p:nvSpPr>
          <p:cNvPr id="65" name="Google Shape;65;p11"/>
          <p:cNvSpPr txBox="1"/>
          <p:nvPr>
            <p:ph type="subTitle" idx="1"/>
          </p:nvPr>
        </p:nvSpPr>
        <p:spPr>
          <a:xfrm>
            <a:off x="415600"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66" name="Google Shape;66;p11"/>
          <p:cNvSpPr txBox="1"/>
          <p:nvPr>
            <p:ph type="subTitle" idx="2"/>
          </p:nvPr>
        </p:nvSpPr>
        <p:spPr>
          <a:xfrm>
            <a:off x="2775377"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67" name="Google Shape;67;p11"/>
          <p:cNvSpPr txBox="1"/>
          <p:nvPr>
            <p:ph type="subTitle" idx="3"/>
          </p:nvPr>
        </p:nvSpPr>
        <p:spPr>
          <a:xfrm>
            <a:off x="5135153"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68" name="Google Shape;68;p11"/>
          <p:cNvSpPr txBox="1"/>
          <p:nvPr>
            <p:ph type="subTitle" idx="4"/>
          </p:nvPr>
        </p:nvSpPr>
        <p:spPr>
          <a:xfrm>
            <a:off x="7494930"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69" name="Google Shape;69;p11"/>
          <p:cNvSpPr txBox="1"/>
          <p:nvPr>
            <p:ph type="subTitle" idx="5"/>
          </p:nvPr>
        </p:nvSpPr>
        <p:spPr>
          <a:xfrm>
            <a:off x="9854707"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70" name="Google Shape;70;p11"/>
          <p:cNvSpPr txBox="1"/>
          <p:nvPr>
            <p:ph type="title"/>
          </p:nvPr>
        </p:nvSpPr>
        <p:spPr>
          <a:xfrm>
            <a:off x="415600" y="821975"/>
            <a:ext cx="11436900" cy="763500"/>
          </a:xfrm>
          <a:prstGeom prst="rect">
            <a:avLst/>
          </a:prstGeom>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71" name="Google Shape;71;p11"/>
          <p:cNvSpPr txBox="1"/>
          <p:nvPr>
            <p:ph type="body" idx="6"/>
          </p:nvPr>
        </p:nvSpPr>
        <p:spPr>
          <a:xfrm>
            <a:off x="415600" y="3503450"/>
            <a:ext cx="1997700" cy="1656000"/>
          </a:xfrm>
          <a:prstGeom prst="rect">
            <a:avLst/>
          </a:prstGeom>
        </p:spPr>
        <p:txBody>
          <a:bodyPr spcFirstLastPara="1" wrap="square" lIns="121900" tIns="121900" rIns="121900" bIns="121900" anchor="t" anchorCtr="0">
            <a:noAutofit/>
          </a:bodyPr>
          <a:lstStyle>
            <a:lvl1pPr marL="457200" lvl="0" indent="-330200" algn="ctr">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p:txBody>
      </p:sp>
      <p:sp>
        <p:nvSpPr>
          <p:cNvPr id="72" name="Google Shape;72;p11"/>
          <p:cNvSpPr txBox="1"/>
          <p:nvPr>
            <p:ph type="body" idx="7"/>
          </p:nvPr>
        </p:nvSpPr>
        <p:spPr>
          <a:xfrm>
            <a:off x="2775375" y="3503450"/>
            <a:ext cx="1997700" cy="16560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73" name="Google Shape;73;p11"/>
          <p:cNvSpPr txBox="1"/>
          <p:nvPr>
            <p:ph type="body" idx="8"/>
          </p:nvPr>
        </p:nvSpPr>
        <p:spPr>
          <a:xfrm>
            <a:off x="5135150" y="3503450"/>
            <a:ext cx="1997700" cy="16560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74" name="Google Shape;74;p11"/>
          <p:cNvSpPr txBox="1"/>
          <p:nvPr>
            <p:ph type="body" idx="9"/>
          </p:nvPr>
        </p:nvSpPr>
        <p:spPr>
          <a:xfrm>
            <a:off x="7494925" y="3503450"/>
            <a:ext cx="1997700" cy="16560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75" name="Google Shape;75;p11"/>
          <p:cNvSpPr txBox="1"/>
          <p:nvPr>
            <p:ph type="body" idx="13"/>
          </p:nvPr>
        </p:nvSpPr>
        <p:spPr>
          <a:xfrm>
            <a:off x="9854700" y="3503450"/>
            <a:ext cx="1997700" cy="16560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11 Title and text left">
  <p:cSld name="CUSTOM_15">
    <p:spTree>
      <p:nvGrpSpPr>
        <p:cNvPr id="76" name="Shape 76"/>
        <p:cNvGrpSpPr/>
        <p:nvPr/>
      </p:nvGrpSpPr>
      <p:grpSpPr>
        <a:xfrm>
          <a:off x="0" y="0"/>
          <a:ext cx="0" cy="0"/>
          <a:chOff x="0" y="0"/>
          <a:chExt cx="0" cy="0"/>
        </a:xfrm>
      </p:grpSpPr>
      <p:sp>
        <p:nvSpPr>
          <p:cNvPr id="77" name="Google Shape;77;p12"/>
          <p:cNvSpPr txBox="1"/>
          <p:nvPr>
            <p:ph type="title"/>
          </p:nvPr>
        </p:nvSpPr>
        <p:spPr>
          <a:xfrm>
            <a:off x="1528225" y="1981100"/>
            <a:ext cx="5219400" cy="12642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4000"/>
              <a:buFont typeface="Aldrich"/>
              <a:buNone/>
              <a:defRPr/>
            </a:lvl1pPr>
            <a:lvl2pPr lvl="1"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78" name="Google Shape;78;p12"/>
          <p:cNvSpPr txBox="1"/>
          <p:nvPr>
            <p:ph type="body" idx="1"/>
          </p:nvPr>
        </p:nvSpPr>
        <p:spPr>
          <a:xfrm>
            <a:off x="1528319" y="3438950"/>
            <a:ext cx="5219400" cy="17025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p:txBody>
      </p:sp>
      <p:cxnSp>
        <p:nvCxnSpPr>
          <p:cNvPr id="79" name="Google Shape;79;p12"/>
          <p:cNvCxnSpPr/>
          <p:nvPr/>
        </p:nvCxnSpPr>
        <p:spPr>
          <a:xfrm>
            <a:off x="492700" y="362700"/>
            <a:ext cx="0" cy="613260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2 Title and text right">
  <p:cSld name="CUSTOM_16">
    <p:spTree>
      <p:nvGrpSpPr>
        <p:cNvPr id="80" name="Shape 80"/>
        <p:cNvGrpSpPr/>
        <p:nvPr/>
      </p:nvGrpSpPr>
      <p:grpSpPr>
        <a:xfrm>
          <a:off x="0" y="0"/>
          <a:ext cx="0" cy="0"/>
          <a:chOff x="0" y="0"/>
          <a:chExt cx="0" cy="0"/>
        </a:xfrm>
      </p:grpSpPr>
      <p:sp>
        <p:nvSpPr>
          <p:cNvPr id="81" name="Google Shape;81;p13"/>
          <p:cNvSpPr txBox="1"/>
          <p:nvPr>
            <p:ph type="title"/>
          </p:nvPr>
        </p:nvSpPr>
        <p:spPr>
          <a:xfrm>
            <a:off x="5376199" y="2122000"/>
            <a:ext cx="5061300" cy="12429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82" name="Google Shape;82;p13"/>
          <p:cNvSpPr txBox="1"/>
          <p:nvPr>
            <p:ph type="body" idx="1"/>
          </p:nvPr>
        </p:nvSpPr>
        <p:spPr>
          <a:xfrm>
            <a:off x="5376290" y="3503650"/>
            <a:ext cx="5061300" cy="1702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cxnSp>
        <p:nvCxnSpPr>
          <p:cNvPr id="83" name="Google Shape;83;p13"/>
          <p:cNvCxnSpPr/>
          <p:nvPr/>
        </p:nvCxnSpPr>
        <p:spPr>
          <a:xfrm>
            <a:off x="492700" y="362700"/>
            <a:ext cx="0" cy="613260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13 Just title">
  <p:cSld name="CUSTOM_22">
    <p:spTree>
      <p:nvGrpSpPr>
        <p:cNvPr id="84" name="Shape 84"/>
        <p:cNvGrpSpPr/>
        <p:nvPr/>
      </p:nvGrpSpPr>
      <p:grpSpPr>
        <a:xfrm>
          <a:off x="0" y="0"/>
          <a:ext cx="0" cy="0"/>
          <a:chOff x="0" y="0"/>
          <a:chExt cx="0" cy="0"/>
        </a:xfrm>
      </p:grpSpPr>
      <p:sp>
        <p:nvSpPr>
          <p:cNvPr id="85" name="Google Shape;85;p14"/>
          <p:cNvSpPr txBox="1"/>
          <p:nvPr>
            <p:ph type="title"/>
          </p:nvPr>
        </p:nvSpPr>
        <p:spPr>
          <a:xfrm>
            <a:off x="415650" y="421101"/>
            <a:ext cx="11360700" cy="991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14 Certificate">
  <p:cSld name="CUSTOM_23">
    <p:spTree>
      <p:nvGrpSpPr>
        <p:cNvPr id="86" name="Shape 86"/>
        <p:cNvGrpSpPr/>
        <p:nvPr/>
      </p:nvGrpSpPr>
      <p:grpSpPr>
        <a:xfrm>
          <a:off x="0" y="0"/>
          <a:ext cx="0" cy="0"/>
          <a:chOff x="0" y="0"/>
          <a:chExt cx="0" cy="0"/>
        </a:xfrm>
      </p:grpSpPr>
      <p:sp>
        <p:nvSpPr>
          <p:cNvPr id="87" name="Google Shape;87;p15"/>
          <p:cNvSpPr txBox="1"/>
          <p:nvPr>
            <p:ph type="title"/>
          </p:nvPr>
        </p:nvSpPr>
        <p:spPr>
          <a:xfrm>
            <a:off x="415650" y="712714"/>
            <a:ext cx="11360700" cy="9774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8000"/>
              <a:buNone/>
              <a:defRPr sz="6500"/>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p:txBody>
      </p:sp>
      <p:sp>
        <p:nvSpPr>
          <p:cNvPr id="88" name="Google Shape;88;p15"/>
          <p:cNvSpPr txBox="1"/>
          <p:nvPr>
            <p:ph type="subTitle" idx="1"/>
          </p:nvPr>
        </p:nvSpPr>
        <p:spPr>
          <a:xfrm>
            <a:off x="2187000" y="2682871"/>
            <a:ext cx="7818000" cy="6351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6000"/>
              <a:buNone/>
              <a:defRPr sz="5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cxnSp>
        <p:nvCxnSpPr>
          <p:cNvPr id="89" name="Google Shape;89;p15"/>
          <p:cNvCxnSpPr/>
          <p:nvPr/>
        </p:nvCxnSpPr>
        <p:spPr>
          <a:xfrm>
            <a:off x="1783800" y="3262113"/>
            <a:ext cx="8624400" cy="0"/>
          </a:xfrm>
          <a:prstGeom prst="straightConnector1">
            <a:avLst/>
          </a:prstGeom>
          <a:noFill/>
          <a:ln w="9525" cap="flat" cmpd="sng">
            <a:solidFill>
              <a:schemeClr val="dk2"/>
            </a:solidFill>
            <a:prstDash val="solid"/>
            <a:round/>
            <a:headEnd type="none" w="med" len="med"/>
            <a:tailEnd type="none" w="med" len="med"/>
          </a:ln>
        </p:spPr>
      </p:cxnSp>
      <p:sp>
        <p:nvSpPr>
          <p:cNvPr id="90" name="Google Shape;90;p15"/>
          <p:cNvSpPr txBox="1"/>
          <p:nvPr>
            <p:ph type="subTitle" idx="2"/>
          </p:nvPr>
        </p:nvSpPr>
        <p:spPr>
          <a:xfrm>
            <a:off x="3914250" y="3585963"/>
            <a:ext cx="4363500" cy="2982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1900"/>
              <a:buNone/>
              <a:defRPr/>
            </a:lvl1pPr>
            <a:lvl2pPr lvl="1">
              <a:spcBef>
                <a:spcPts val="0"/>
              </a:spcBef>
              <a:spcAft>
                <a:spcPts val="0"/>
              </a:spcAft>
              <a:buSzPts val="1900"/>
              <a:buNone/>
              <a:defRPr/>
            </a:lvl2pPr>
            <a:lvl3pPr lvl="2">
              <a:spcBef>
                <a:spcPts val="2100"/>
              </a:spcBef>
              <a:spcAft>
                <a:spcPts val="0"/>
              </a:spcAft>
              <a:buSzPts val="1900"/>
              <a:buNone/>
              <a:defRPr/>
            </a:lvl3pPr>
            <a:lvl4pPr lvl="3">
              <a:spcBef>
                <a:spcPts val="2100"/>
              </a:spcBef>
              <a:spcAft>
                <a:spcPts val="0"/>
              </a:spcAft>
              <a:buSzPts val="1900"/>
              <a:buNone/>
              <a:defRPr/>
            </a:lvl4pPr>
            <a:lvl5pPr lvl="4">
              <a:spcBef>
                <a:spcPts val="2100"/>
              </a:spcBef>
              <a:spcAft>
                <a:spcPts val="0"/>
              </a:spcAft>
              <a:buSzPts val="1900"/>
              <a:buNone/>
              <a:defRPr/>
            </a:lvl5pPr>
            <a:lvl6pPr lvl="5">
              <a:spcBef>
                <a:spcPts val="2100"/>
              </a:spcBef>
              <a:spcAft>
                <a:spcPts val="0"/>
              </a:spcAft>
              <a:buSzPts val="1900"/>
              <a:buNone/>
              <a:defRPr/>
            </a:lvl6pPr>
            <a:lvl7pPr lvl="6">
              <a:spcBef>
                <a:spcPts val="2100"/>
              </a:spcBef>
              <a:spcAft>
                <a:spcPts val="0"/>
              </a:spcAft>
              <a:buSzPts val="1900"/>
              <a:buNone/>
              <a:defRPr/>
            </a:lvl7pPr>
            <a:lvl8pPr lvl="7">
              <a:spcBef>
                <a:spcPts val="2100"/>
              </a:spcBef>
              <a:spcAft>
                <a:spcPts val="0"/>
              </a:spcAft>
              <a:buSzPts val="1900"/>
              <a:buNone/>
              <a:defRPr/>
            </a:lvl8pPr>
            <a:lvl9pPr lvl="8">
              <a:spcBef>
                <a:spcPts val="2100"/>
              </a:spcBef>
              <a:spcAft>
                <a:spcPts val="2100"/>
              </a:spcAft>
              <a:buSzPts val="1900"/>
              <a:buNone/>
              <a:defRPr/>
            </a:lvl9pPr>
          </a:lstStyle>
          <a:p/>
        </p:txBody>
      </p:sp>
      <p:sp>
        <p:nvSpPr>
          <p:cNvPr id="91" name="Google Shape;91;p15"/>
          <p:cNvSpPr txBox="1"/>
          <p:nvPr>
            <p:ph type="title" idx="3"/>
          </p:nvPr>
        </p:nvSpPr>
        <p:spPr>
          <a:xfrm>
            <a:off x="415650" y="3932264"/>
            <a:ext cx="11360700" cy="9774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4000"/>
              <a:buNone/>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p:txBody>
      </p:sp>
      <p:sp>
        <p:nvSpPr>
          <p:cNvPr id="92" name="Google Shape;92;p15"/>
          <p:cNvSpPr txBox="1"/>
          <p:nvPr>
            <p:ph type="subTitle" idx="4"/>
          </p:nvPr>
        </p:nvSpPr>
        <p:spPr>
          <a:xfrm>
            <a:off x="3914250" y="4957563"/>
            <a:ext cx="43635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900"/>
              <a:buNone/>
              <a:defRPr i="1"/>
            </a:lvl1pPr>
            <a:lvl2pPr lvl="1" rtl="0">
              <a:spcBef>
                <a:spcPts val="0"/>
              </a:spcBef>
              <a:spcAft>
                <a:spcPts val="0"/>
              </a:spcAft>
              <a:buSzPts val="1900"/>
              <a:buNone/>
              <a:defRPr/>
            </a:lvl2pPr>
            <a:lvl3pPr lvl="2" rtl="0">
              <a:spcBef>
                <a:spcPts val="2100"/>
              </a:spcBef>
              <a:spcAft>
                <a:spcPts val="0"/>
              </a:spcAft>
              <a:buSzPts val="1900"/>
              <a:buNone/>
              <a:defRPr/>
            </a:lvl3pPr>
            <a:lvl4pPr lvl="3" rtl="0">
              <a:spcBef>
                <a:spcPts val="2100"/>
              </a:spcBef>
              <a:spcAft>
                <a:spcPts val="0"/>
              </a:spcAft>
              <a:buSzPts val="1900"/>
              <a:buNone/>
              <a:defRPr/>
            </a:lvl4pPr>
            <a:lvl5pPr lvl="4" rtl="0">
              <a:spcBef>
                <a:spcPts val="2100"/>
              </a:spcBef>
              <a:spcAft>
                <a:spcPts val="0"/>
              </a:spcAft>
              <a:buSzPts val="1900"/>
              <a:buNone/>
              <a:defRPr/>
            </a:lvl5pPr>
            <a:lvl6pPr lvl="5" rtl="0">
              <a:spcBef>
                <a:spcPts val="2100"/>
              </a:spcBef>
              <a:spcAft>
                <a:spcPts val="0"/>
              </a:spcAft>
              <a:buSzPts val="1900"/>
              <a:buNone/>
              <a:defRPr/>
            </a:lvl6pPr>
            <a:lvl7pPr lvl="6" rtl="0">
              <a:spcBef>
                <a:spcPts val="2100"/>
              </a:spcBef>
              <a:spcAft>
                <a:spcPts val="0"/>
              </a:spcAft>
              <a:buSzPts val="1900"/>
              <a:buNone/>
              <a:defRPr/>
            </a:lvl7pPr>
            <a:lvl8pPr lvl="7" rtl="0">
              <a:spcBef>
                <a:spcPts val="2100"/>
              </a:spcBef>
              <a:spcAft>
                <a:spcPts val="0"/>
              </a:spcAft>
              <a:buSzPts val="1900"/>
              <a:buNone/>
              <a:defRPr/>
            </a:lvl8pPr>
            <a:lvl9pPr lvl="8" rtl="0">
              <a:spcBef>
                <a:spcPts val="2100"/>
              </a:spcBef>
              <a:spcAft>
                <a:spcPts val="2100"/>
              </a:spcAft>
              <a:buSzPts val="1900"/>
              <a:buNone/>
              <a:defRPr/>
            </a:lvl9pPr>
          </a:lstStyle>
          <a:p/>
        </p:txBody>
      </p:sp>
      <p:grpSp>
        <p:nvGrpSpPr>
          <p:cNvPr id="93" name="Google Shape;93;p15"/>
          <p:cNvGrpSpPr/>
          <p:nvPr/>
        </p:nvGrpSpPr>
        <p:grpSpPr>
          <a:xfrm>
            <a:off x="996863" y="5847088"/>
            <a:ext cx="10198275" cy="0"/>
            <a:chOff x="1007625" y="5986750"/>
            <a:chExt cx="10198275" cy="0"/>
          </a:xfrm>
        </p:grpSpPr>
        <p:cxnSp>
          <p:nvCxnSpPr>
            <p:cNvPr id="94" name="Google Shape;94;p15"/>
            <p:cNvCxnSpPr/>
            <p:nvPr/>
          </p:nvCxnSpPr>
          <p:spPr>
            <a:xfrm>
              <a:off x="1007625" y="5986750"/>
              <a:ext cx="2986500" cy="0"/>
            </a:xfrm>
            <a:prstGeom prst="straightConnector1">
              <a:avLst/>
            </a:prstGeom>
            <a:noFill/>
            <a:ln w="9525" cap="flat" cmpd="sng">
              <a:solidFill>
                <a:srgbClr val="434343"/>
              </a:solidFill>
              <a:prstDash val="solid"/>
              <a:round/>
              <a:headEnd type="none" w="med" len="med"/>
              <a:tailEnd type="none" w="med" len="med"/>
            </a:ln>
          </p:spPr>
        </p:cxnSp>
        <p:cxnSp>
          <p:nvCxnSpPr>
            <p:cNvPr id="95" name="Google Shape;95;p15"/>
            <p:cNvCxnSpPr/>
            <p:nvPr/>
          </p:nvCxnSpPr>
          <p:spPr>
            <a:xfrm>
              <a:off x="8219400" y="5986750"/>
              <a:ext cx="2986500" cy="0"/>
            </a:xfrm>
            <a:prstGeom prst="straightConnector1">
              <a:avLst/>
            </a:prstGeom>
            <a:noFill/>
            <a:ln w="9525" cap="flat" cmpd="sng">
              <a:solidFill>
                <a:srgbClr val="434343"/>
              </a:solidFill>
              <a:prstDash val="solid"/>
              <a:round/>
              <a:headEnd type="none" w="med" len="med"/>
              <a:tailEnd type="none" w="med" len="med"/>
            </a:ln>
          </p:spPr>
        </p:cxnSp>
      </p:grpSp>
      <p:sp>
        <p:nvSpPr>
          <p:cNvPr id="96" name="Google Shape;96;p15"/>
          <p:cNvSpPr txBox="1"/>
          <p:nvPr>
            <p:ph type="subTitle" idx="5"/>
          </p:nvPr>
        </p:nvSpPr>
        <p:spPr>
          <a:xfrm>
            <a:off x="996875" y="5847088"/>
            <a:ext cx="29811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900"/>
              <a:buNone/>
              <a:defRPr sz="1600" i="1"/>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sp>
        <p:nvSpPr>
          <p:cNvPr id="97" name="Google Shape;97;p15"/>
          <p:cNvSpPr txBox="1"/>
          <p:nvPr>
            <p:ph type="subTitle" idx="6"/>
          </p:nvPr>
        </p:nvSpPr>
        <p:spPr>
          <a:xfrm>
            <a:off x="8214050" y="5847088"/>
            <a:ext cx="29811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900"/>
              <a:buNone/>
              <a:defRPr sz="1600" i="1"/>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sp>
        <p:nvSpPr>
          <p:cNvPr id="98" name="Google Shape;98;p15"/>
          <p:cNvSpPr txBox="1"/>
          <p:nvPr>
            <p:ph type="subTitle" idx="7"/>
          </p:nvPr>
        </p:nvSpPr>
        <p:spPr>
          <a:xfrm>
            <a:off x="996875" y="5548888"/>
            <a:ext cx="29811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900"/>
              <a:buNone/>
              <a:defRPr i="1"/>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sp>
        <p:nvSpPr>
          <p:cNvPr id="99" name="Google Shape;99;p15"/>
          <p:cNvSpPr txBox="1"/>
          <p:nvPr>
            <p:ph type="subTitle" idx="8"/>
          </p:nvPr>
        </p:nvSpPr>
        <p:spPr>
          <a:xfrm>
            <a:off x="8214050" y="5548888"/>
            <a:ext cx="29811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900"/>
              <a:buNone/>
              <a:defRPr i="1"/>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cxnSp>
        <p:nvCxnSpPr>
          <p:cNvPr id="100" name="Google Shape;100;p15"/>
          <p:cNvCxnSpPr/>
          <p:nvPr/>
        </p:nvCxnSpPr>
        <p:spPr>
          <a:xfrm rot="10800000">
            <a:off x="497850" y="287925"/>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101" name="Google Shape;101;p15"/>
          <p:cNvCxnSpPr/>
          <p:nvPr/>
        </p:nvCxnSpPr>
        <p:spPr>
          <a:xfrm rot="10800000">
            <a:off x="497850" y="65363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00 DO NOT REMOVE · SlidesMania">
  <p:cSld name="CUSTOM_20">
    <p:spTree>
      <p:nvGrpSpPr>
        <p:cNvPr id="102" name="Shape 102"/>
        <p:cNvGrpSpPr/>
        <p:nvPr/>
      </p:nvGrpSpPr>
      <p:grpSpPr>
        <a:xfrm>
          <a:off x="0" y="0"/>
          <a:ext cx="0" cy="0"/>
          <a:chOff x="0" y="0"/>
          <a:chExt cx="0" cy="0"/>
        </a:xfrm>
      </p:grpSpPr>
      <p:grpSp>
        <p:nvGrpSpPr>
          <p:cNvPr id="103" name="Google Shape;103;p16"/>
          <p:cNvGrpSpPr/>
          <p:nvPr/>
        </p:nvGrpSpPr>
        <p:grpSpPr>
          <a:xfrm>
            <a:off x="0" y="0"/>
            <a:ext cx="12192000" cy="6858000"/>
            <a:chOff x="0" y="0"/>
            <a:chExt cx="12192000" cy="6858000"/>
          </a:xfrm>
        </p:grpSpPr>
        <p:sp>
          <p:nvSpPr>
            <p:cNvPr id="104" name="Google Shape;104;p16"/>
            <p:cNvSpPr/>
            <p:nvPr/>
          </p:nvSpPr>
          <p:spPr>
            <a:xfrm>
              <a:off x="0" y="0"/>
              <a:ext cx="12192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16"/>
            <p:cNvSpPr txBox="1"/>
            <p:nvPr/>
          </p:nvSpPr>
          <p:spPr>
            <a:xfrm>
              <a:off x="463500" y="2858044"/>
              <a:ext cx="8956500" cy="38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3600" b="1">
                  <a:solidFill>
                    <a:srgbClr val="3F3F3F"/>
                  </a:solidFill>
                  <a:latin typeface="Poppins" panose="00000400000000000000"/>
                  <a:ea typeface="Poppins" panose="00000400000000000000"/>
                  <a:cs typeface="Poppins" panose="00000400000000000000"/>
                  <a:sym typeface="Poppins" panose="00000400000000000000"/>
                </a:rPr>
                <a:t>Free </a:t>
              </a:r>
              <a:r>
                <a:rPr lang="en-GB" sz="3600">
                  <a:solidFill>
                    <a:srgbClr val="3F3F3F"/>
                  </a:solidFill>
                  <a:latin typeface="Poppins" panose="00000400000000000000"/>
                  <a:ea typeface="Poppins" panose="00000400000000000000"/>
                  <a:cs typeface="Poppins" panose="00000400000000000000"/>
                  <a:sym typeface="Poppins" panose="00000400000000000000"/>
                </a:rPr>
                <a:t>themes and templates for </a:t>
              </a:r>
              <a:r>
                <a:rPr lang="en-GB" sz="3600" b="1">
                  <a:solidFill>
                    <a:srgbClr val="3F3F3F"/>
                  </a:solidFill>
                  <a:latin typeface="Poppins" panose="00000400000000000000"/>
                  <a:ea typeface="Poppins" panose="00000400000000000000"/>
                  <a:cs typeface="Poppins" panose="00000400000000000000"/>
                  <a:sym typeface="Poppins" panose="00000400000000000000"/>
                </a:rPr>
                <a:t>Google Slides</a:t>
              </a:r>
              <a:r>
                <a:rPr lang="en-GB" sz="3600">
                  <a:solidFill>
                    <a:srgbClr val="3F3F3F"/>
                  </a:solidFill>
                  <a:latin typeface="Poppins" panose="00000400000000000000"/>
                  <a:ea typeface="Poppins" panose="00000400000000000000"/>
                  <a:cs typeface="Poppins" panose="00000400000000000000"/>
                  <a:sym typeface="Poppins" panose="00000400000000000000"/>
                </a:rPr>
                <a:t> or </a:t>
              </a:r>
              <a:r>
                <a:rPr lang="en-GB" sz="3600" b="1">
                  <a:solidFill>
                    <a:srgbClr val="3F3F3F"/>
                  </a:solidFill>
                  <a:latin typeface="Poppins" panose="00000400000000000000"/>
                  <a:ea typeface="Poppins" panose="00000400000000000000"/>
                  <a:cs typeface="Poppins" panose="00000400000000000000"/>
                  <a:sym typeface="Poppins" panose="00000400000000000000"/>
                </a:rPr>
                <a:t>PowerPoint</a:t>
              </a:r>
              <a:endParaRPr sz="3600" b="1">
                <a:solidFill>
                  <a:srgbClr val="3F3F3F"/>
                </a:solidFill>
                <a:latin typeface="Poppins" panose="00000400000000000000"/>
                <a:ea typeface="Poppins" panose="00000400000000000000"/>
                <a:cs typeface="Poppins" panose="00000400000000000000"/>
                <a:sym typeface="Poppins" panose="00000400000000000000"/>
              </a:endParaRPr>
            </a:p>
            <a:p>
              <a:pPr marL="0" marR="0" lvl="0" indent="0" algn="l" rtl="0">
                <a:spcBef>
                  <a:spcPts val="0"/>
                </a:spcBef>
                <a:spcAft>
                  <a:spcPts val="0"/>
                </a:spcAft>
                <a:buNone/>
              </a:pPr>
              <a:endParaRPr sz="3600" b="1">
                <a:solidFill>
                  <a:srgbClr val="3F3F3F"/>
                </a:solidFill>
                <a:latin typeface="Poppins" panose="00000400000000000000"/>
                <a:ea typeface="Poppins" panose="00000400000000000000"/>
                <a:cs typeface="Poppins" panose="00000400000000000000"/>
                <a:sym typeface="Poppins" panose="00000400000000000000"/>
              </a:endParaRPr>
            </a:p>
            <a:p>
              <a:pPr marL="0" marR="0" lvl="0" indent="0" algn="l" rtl="0">
                <a:spcBef>
                  <a:spcPts val="0"/>
                </a:spcBef>
                <a:spcAft>
                  <a:spcPts val="0"/>
                </a:spcAft>
                <a:buNone/>
              </a:pPr>
              <a:endParaRPr sz="3600" b="1">
                <a:solidFill>
                  <a:srgbClr val="3F3F3F"/>
                </a:solidFill>
                <a:latin typeface="Poppins" panose="00000400000000000000"/>
                <a:ea typeface="Poppins" panose="00000400000000000000"/>
                <a:cs typeface="Poppins" panose="00000400000000000000"/>
                <a:sym typeface="Poppins" panose="00000400000000000000"/>
              </a:endParaRPr>
            </a:p>
            <a:p>
              <a:pPr marL="0" marR="0" lvl="0" indent="0" algn="l" rtl="0">
                <a:spcBef>
                  <a:spcPts val="0"/>
                </a:spcBef>
                <a:spcAft>
                  <a:spcPts val="0"/>
                </a:spcAft>
                <a:buNone/>
              </a:pPr>
              <a:r>
                <a:rPr lang="en-GB" sz="3000" b="1">
                  <a:solidFill>
                    <a:srgbClr val="FFCB25"/>
                  </a:solidFill>
                  <a:latin typeface="Poppins" panose="00000400000000000000"/>
                  <a:ea typeface="Poppins" panose="00000400000000000000"/>
                  <a:cs typeface="Poppins" panose="00000400000000000000"/>
                  <a:sym typeface="Poppins" panose="00000400000000000000"/>
                </a:rPr>
                <a:t>NOT to be sold as is or modified!</a:t>
              </a:r>
              <a:endParaRPr sz="3000" b="1">
                <a:solidFill>
                  <a:srgbClr val="FFCB25"/>
                </a:solidFill>
                <a:latin typeface="Poppins" panose="00000400000000000000"/>
                <a:ea typeface="Poppins" panose="00000400000000000000"/>
                <a:cs typeface="Poppins" panose="00000400000000000000"/>
                <a:sym typeface="Poppins" panose="00000400000000000000"/>
              </a:endParaRPr>
            </a:p>
            <a:p>
              <a:pPr marL="0" lvl="0" indent="0" algn="l" rtl="0">
                <a:spcBef>
                  <a:spcPts val="0"/>
                </a:spcBef>
                <a:spcAft>
                  <a:spcPts val="0"/>
                </a:spcAft>
                <a:buNone/>
              </a:pPr>
              <a:r>
                <a:rPr lang="en-GB" sz="2700">
                  <a:solidFill>
                    <a:srgbClr val="3F3F3F"/>
                  </a:solidFill>
                  <a:latin typeface="Poppins" panose="00000400000000000000"/>
                  <a:ea typeface="Poppins" panose="00000400000000000000"/>
                  <a:cs typeface="Poppins" panose="00000400000000000000"/>
                  <a:sym typeface="Poppins" panose="00000400000000000000"/>
                </a:rPr>
                <a:t>Read </a:t>
              </a:r>
              <a:r>
                <a:rPr lang="en-GB" sz="2700" u="sng">
                  <a:solidFill>
                    <a:srgbClr val="3F3F3F"/>
                  </a:solidFill>
                  <a:latin typeface="Poppins" panose="00000400000000000000"/>
                  <a:ea typeface="Poppins" panose="00000400000000000000"/>
                  <a:cs typeface="Poppins" panose="00000400000000000000"/>
                  <a:sym typeface="Poppins" panose="00000400000000000000"/>
                  <a:hlinkClick r:id="rId2"/>
                </a:rPr>
                <a:t>FAQ</a:t>
              </a:r>
              <a:r>
                <a:rPr lang="en-GB" sz="4400" b="1">
                  <a:solidFill>
                    <a:srgbClr val="FFCB25"/>
                  </a:solidFill>
                  <a:latin typeface="Poppins" panose="00000400000000000000"/>
                  <a:ea typeface="Poppins" panose="00000400000000000000"/>
                  <a:cs typeface="Poppins" panose="00000400000000000000"/>
                  <a:sym typeface="Poppins" panose="00000400000000000000"/>
                </a:rPr>
                <a:t> </a:t>
              </a:r>
              <a:r>
                <a:rPr lang="en-GB" sz="2700">
                  <a:solidFill>
                    <a:srgbClr val="3F3F3F"/>
                  </a:solidFill>
                  <a:latin typeface="Poppins" panose="00000400000000000000"/>
                  <a:ea typeface="Poppins" panose="00000400000000000000"/>
                  <a:cs typeface="Poppins" panose="00000400000000000000"/>
                  <a:sym typeface="Poppins" panose="00000400000000000000"/>
                </a:rPr>
                <a:t>on slidesmania.com</a:t>
              </a:r>
              <a:endParaRPr sz="2700">
                <a:solidFill>
                  <a:srgbClr val="3F3F3F"/>
                </a:solidFill>
                <a:latin typeface="Poppins" panose="00000400000000000000"/>
                <a:ea typeface="Poppins" panose="00000400000000000000"/>
                <a:cs typeface="Poppins" panose="00000400000000000000"/>
                <a:sym typeface="Poppins" panose="00000400000000000000"/>
              </a:endParaRPr>
            </a:p>
            <a:p>
              <a:pPr marL="0" lvl="0" indent="0" algn="l" rtl="0">
                <a:spcBef>
                  <a:spcPts val="0"/>
                </a:spcBef>
                <a:spcAft>
                  <a:spcPts val="0"/>
                </a:spcAft>
                <a:buNone/>
              </a:pPr>
              <a:r>
                <a:rPr lang="en-GB" sz="2000">
                  <a:solidFill>
                    <a:srgbClr val="3F3F3F"/>
                  </a:solidFill>
                  <a:latin typeface="Poppins" panose="00000400000000000000"/>
                  <a:ea typeface="Poppins" panose="00000400000000000000"/>
                  <a:cs typeface="Poppins" panose="00000400000000000000"/>
                  <a:sym typeface="Poppins" panose="00000400000000000000"/>
                </a:rPr>
                <a:t>Do not remove the slidesmania.com text on the sides.</a:t>
              </a:r>
              <a:endParaRPr sz="2000">
                <a:solidFill>
                  <a:srgbClr val="3F3F3F"/>
                </a:solidFill>
                <a:latin typeface="Poppins" panose="00000400000000000000"/>
                <a:ea typeface="Poppins" panose="00000400000000000000"/>
                <a:cs typeface="Poppins" panose="00000400000000000000"/>
                <a:sym typeface="Poppins" panose="00000400000000000000"/>
              </a:endParaRPr>
            </a:p>
          </p:txBody>
        </p:sp>
        <p:cxnSp>
          <p:nvCxnSpPr>
            <p:cNvPr id="106" name="Google Shape;106;p16"/>
            <p:cNvCxnSpPr/>
            <p:nvPr/>
          </p:nvCxnSpPr>
          <p:spPr>
            <a:xfrm>
              <a:off x="10423367" y="5688858"/>
              <a:ext cx="1495200" cy="12900"/>
            </a:xfrm>
            <a:prstGeom prst="straightConnector1">
              <a:avLst/>
            </a:prstGeom>
            <a:noFill/>
            <a:ln w="38100" cap="flat" cmpd="sng">
              <a:solidFill>
                <a:srgbClr val="FFCB25"/>
              </a:solidFill>
              <a:prstDash val="solid"/>
              <a:round/>
              <a:headEnd type="none" w="med" len="med"/>
              <a:tailEnd type="none" w="med" len="med"/>
            </a:ln>
          </p:spPr>
        </p:cxnSp>
        <p:pic>
          <p:nvPicPr>
            <p:cNvPr id="107" name="Google Shape;107;p16">
              <a:hlinkClick r:id="rId3"/>
            </p:cNvPr>
            <p:cNvPicPr preferRelativeResize="0"/>
            <p:nvPr/>
          </p:nvPicPr>
          <p:blipFill>
            <a:blip r:embed="rId4"/>
            <a:stretch>
              <a:fillRect/>
            </a:stretch>
          </p:blipFill>
          <p:spPr>
            <a:xfrm>
              <a:off x="8982558" y="5912306"/>
              <a:ext cx="713232" cy="637863"/>
            </a:xfrm>
            <a:prstGeom prst="rect">
              <a:avLst/>
            </a:prstGeom>
            <a:noFill/>
            <a:ln>
              <a:noFill/>
            </a:ln>
          </p:spPr>
        </p:pic>
        <p:pic>
          <p:nvPicPr>
            <p:cNvPr id="108" name="Google Shape;108;p16">
              <a:hlinkClick r:id="rId5"/>
            </p:cNvPr>
            <p:cNvPicPr preferRelativeResize="0"/>
            <p:nvPr/>
          </p:nvPicPr>
          <p:blipFill>
            <a:blip r:embed="rId6"/>
            <a:stretch>
              <a:fillRect/>
            </a:stretch>
          </p:blipFill>
          <p:spPr>
            <a:xfrm>
              <a:off x="9764428" y="5916798"/>
              <a:ext cx="708660" cy="628879"/>
            </a:xfrm>
            <a:prstGeom prst="rect">
              <a:avLst/>
            </a:prstGeom>
            <a:noFill/>
            <a:ln>
              <a:noFill/>
            </a:ln>
          </p:spPr>
        </p:pic>
        <p:pic>
          <p:nvPicPr>
            <p:cNvPr id="109" name="Google Shape;109;p16">
              <a:hlinkClick r:id="rId7"/>
            </p:cNvPr>
            <p:cNvPicPr preferRelativeResize="0"/>
            <p:nvPr/>
          </p:nvPicPr>
          <p:blipFill>
            <a:blip r:embed="rId8"/>
            <a:stretch>
              <a:fillRect/>
            </a:stretch>
          </p:blipFill>
          <p:spPr>
            <a:xfrm>
              <a:off x="10541715" y="5905569"/>
              <a:ext cx="612648" cy="624387"/>
            </a:xfrm>
            <a:prstGeom prst="rect">
              <a:avLst/>
            </a:prstGeom>
            <a:noFill/>
            <a:ln>
              <a:noFill/>
            </a:ln>
          </p:spPr>
        </p:pic>
        <p:pic>
          <p:nvPicPr>
            <p:cNvPr id="110" name="Google Shape;110;p16">
              <a:hlinkClick r:id="rId9"/>
            </p:cNvPr>
            <p:cNvPicPr preferRelativeResize="0"/>
            <p:nvPr/>
          </p:nvPicPr>
          <p:blipFill>
            <a:blip r:embed="rId10"/>
            <a:stretch>
              <a:fillRect/>
            </a:stretch>
          </p:blipFill>
          <p:spPr>
            <a:xfrm>
              <a:off x="11219049" y="5916799"/>
              <a:ext cx="699516" cy="601927"/>
            </a:xfrm>
            <a:prstGeom prst="rect">
              <a:avLst/>
            </a:prstGeom>
            <a:noFill/>
            <a:ln>
              <a:noFill/>
            </a:ln>
          </p:spPr>
        </p:pic>
        <p:sp>
          <p:nvSpPr>
            <p:cNvPr id="111" name="Google Shape;111;p16"/>
            <p:cNvSpPr txBox="1"/>
            <p:nvPr/>
          </p:nvSpPr>
          <p:spPr>
            <a:xfrm>
              <a:off x="7072500" y="4813375"/>
              <a:ext cx="4915500" cy="1001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2400" b="1">
                  <a:solidFill>
                    <a:srgbClr val="252525"/>
                  </a:solidFill>
                  <a:latin typeface="Homemade Apple" panose="02000000000000000000"/>
                  <a:ea typeface="Homemade Apple" panose="02000000000000000000"/>
                  <a:cs typeface="Homemade Apple" panose="02000000000000000000"/>
                  <a:sym typeface="Homemade Apple" panose="02000000000000000000"/>
                </a:rPr>
                <a:t>Sharing is caring!</a:t>
              </a:r>
              <a:endParaRPr sz="2400" b="1">
                <a:solidFill>
                  <a:srgbClr val="252525"/>
                </a:solidFill>
                <a:latin typeface="Homemade Apple" panose="02000000000000000000"/>
                <a:ea typeface="Homemade Apple" panose="02000000000000000000"/>
                <a:cs typeface="Homemade Apple" panose="02000000000000000000"/>
                <a:sym typeface="Homemade Apple" panose="02000000000000000000"/>
              </a:endParaRPr>
            </a:p>
          </p:txBody>
        </p:sp>
      </p:grpSp>
      <p:pic>
        <p:nvPicPr>
          <p:cNvPr id="112" name="Google Shape;112;p16"/>
          <p:cNvPicPr preferRelativeResize="0"/>
          <p:nvPr/>
        </p:nvPicPr>
        <p:blipFill rotWithShape="1">
          <a:blip r:embed="rId11"/>
          <a:srcRect t="16256" b="20906"/>
          <a:stretch>
            <a:fillRect/>
          </a:stretch>
        </p:blipFill>
        <p:spPr>
          <a:xfrm>
            <a:off x="125075" y="493725"/>
            <a:ext cx="8239800" cy="20711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4" name="Shape 14"/>
        <p:cNvGrpSpPr/>
        <p:nvPr/>
      </p:nvGrpSpPr>
      <p:grpSpPr>
        <a:xfrm>
          <a:off x="0" y="0"/>
          <a:ext cx="0" cy="0"/>
          <a:chOff x="0" y="0"/>
          <a:chExt cx="0" cy="0"/>
        </a:xfrm>
      </p:grpSpPr>
      <p:sp>
        <p:nvSpPr>
          <p:cNvPr id="15" name="Google Shape;15;p3"/>
          <p:cNvSpPr txBox="1"/>
          <p:nvPr>
            <p:ph type="title"/>
          </p:nvPr>
        </p:nvSpPr>
        <p:spPr>
          <a:xfrm>
            <a:off x="1252725" y="1833738"/>
            <a:ext cx="5322600" cy="13248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7000"/>
              <a:buFont typeface="Aldrich"/>
              <a:buNone/>
              <a:defRPr sz="6000"/>
            </a:lvl1pPr>
            <a:lvl2pPr lvl="1"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16" name="Google Shape;16;p3"/>
          <p:cNvSpPr txBox="1"/>
          <p:nvPr>
            <p:ph type="body" idx="1"/>
          </p:nvPr>
        </p:nvSpPr>
        <p:spPr>
          <a:xfrm>
            <a:off x="1252700" y="3238038"/>
            <a:ext cx="5322600" cy="22359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sp>
        <p:nvSpPr>
          <p:cNvPr id="17" name="Google Shape;17;p3"/>
          <p:cNvSpPr/>
          <p:nvPr>
            <p:ph type="pic" idx="2"/>
          </p:nvPr>
        </p:nvSpPr>
        <p:spPr>
          <a:xfrm flipH="1">
            <a:off x="7208200" y="1633013"/>
            <a:ext cx="3731100" cy="3976500"/>
          </a:xfrm>
          <a:prstGeom prst="rect">
            <a:avLst/>
          </a:prstGeom>
          <a:noFill/>
          <a:ln>
            <a:noFill/>
          </a:ln>
        </p:spPr>
      </p:sp>
      <p:cxnSp>
        <p:nvCxnSpPr>
          <p:cNvPr id="18" name="Google Shape;18;p3"/>
          <p:cNvCxnSpPr/>
          <p:nvPr/>
        </p:nvCxnSpPr>
        <p:spPr>
          <a:xfrm rot="10800000">
            <a:off x="497850" y="5609513"/>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19" name="Google Shape;19;p3"/>
          <p:cNvCxnSpPr/>
          <p:nvPr/>
        </p:nvCxnSpPr>
        <p:spPr>
          <a:xfrm rot="10800000">
            <a:off x="497850" y="1248488"/>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3 Six columns">
  <p:cSld name="CUSTOM_2">
    <p:spTree>
      <p:nvGrpSpPr>
        <p:cNvPr id="20" name="Shape 20"/>
        <p:cNvGrpSpPr/>
        <p:nvPr/>
      </p:nvGrpSpPr>
      <p:grpSpPr>
        <a:xfrm>
          <a:off x="0" y="0"/>
          <a:ext cx="0" cy="0"/>
          <a:chOff x="0" y="0"/>
          <a:chExt cx="0" cy="0"/>
        </a:xfrm>
      </p:grpSpPr>
      <p:sp>
        <p:nvSpPr>
          <p:cNvPr id="21" name="Google Shape;21;p4"/>
          <p:cNvSpPr txBox="1"/>
          <p:nvPr>
            <p:ph type="title"/>
          </p:nvPr>
        </p:nvSpPr>
        <p:spPr>
          <a:xfrm>
            <a:off x="490775" y="751875"/>
            <a:ext cx="11210400" cy="7635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2" name="Google Shape;22;p4"/>
          <p:cNvSpPr txBox="1"/>
          <p:nvPr>
            <p:ph type="body" idx="1"/>
          </p:nvPr>
        </p:nvSpPr>
        <p:spPr>
          <a:xfrm>
            <a:off x="2993825" y="2894770"/>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p:txBody>
      </p:sp>
      <p:sp>
        <p:nvSpPr>
          <p:cNvPr id="23" name="Google Shape;23;p4"/>
          <p:cNvSpPr txBox="1"/>
          <p:nvPr>
            <p:ph type="body" idx="2"/>
          </p:nvPr>
        </p:nvSpPr>
        <p:spPr>
          <a:xfrm>
            <a:off x="7332750" y="2894770"/>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p:txBody>
      </p:sp>
      <p:sp>
        <p:nvSpPr>
          <p:cNvPr id="24" name="Google Shape;24;p4"/>
          <p:cNvSpPr txBox="1"/>
          <p:nvPr>
            <p:ph type="body" idx="3"/>
          </p:nvPr>
        </p:nvSpPr>
        <p:spPr>
          <a:xfrm>
            <a:off x="7332725" y="4913329"/>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p:txBody>
      </p:sp>
      <p:sp>
        <p:nvSpPr>
          <p:cNvPr id="25" name="Google Shape;25;p4"/>
          <p:cNvSpPr txBox="1"/>
          <p:nvPr>
            <p:ph type="title" idx="4"/>
          </p:nvPr>
        </p:nvSpPr>
        <p:spPr>
          <a:xfrm>
            <a:off x="2993825" y="2199000"/>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6" name="Google Shape;26;p4"/>
          <p:cNvSpPr txBox="1"/>
          <p:nvPr>
            <p:ph type="title" idx="5"/>
          </p:nvPr>
        </p:nvSpPr>
        <p:spPr>
          <a:xfrm>
            <a:off x="7332750" y="2199000"/>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7" name="Google Shape;27;p4"/>
          <p:cNvSpPr txBox="1"/>
          <p:nvPr>
            <p:ph type="title" idx="6"/>
          </p:nvPr>
        </p:nvSpPr>
        <p:spPr>
          <a:xfrm>
            <a:off x="7332725" y="4217559"/>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8" name="Google Shape;28;p4"/>
          <p:cNvSpPr txBox="1"/>
          <p:nvPr>
            <p:ph type="body" idx="7"/>
          </p:nvPr>
        </p:nvSpPr>
        <p:spPr>
          <a:xfrm>
            <a:off x="2993825" y="4913245"/>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p:txBody>
      </p:sp>
      <p:sp>
        <p:nvSpPr>
          <p:cNvPr id="29" name="Google Shape;29;p4"/>
          <p:cNvSpPr txBox="1"/>
          <p:nvPr>
            <p:ph type="title" idx="8"/>
          </p:nvPr>
        </p:nvSpPr>
        <p:spPr>
          <a:xfrm>
            <a:off x="2993825" y="4217475"/>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cxnSp>
        <p:nvCxnSpPr>
          <p:cNvPr id="30" name="Google Shape;30;p4"/>
          <p:cNvCxnSpPr/>
          <p:nvPr/>
        </p:nvCxnSpPr>
        <p:spPr>
          <a:xfrm rot="10800000">
            <a:off x="497850" y="516525"/>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31" name="Google Shape;31;p4"/>
          <p:cNvCxnSpPr/>
          <p:nvPr/>
        </p:nvCxnSpPr>
        <p:spPr>
          <a:xfrm rot="10800000">
            <a:off x="497850" y="63077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32" name="Shape 32"/>
        <p:cNvGrpSpPr/>
        <p:nvPr/>
      </p:nvGrpSpPr>
      <p:grpSpPr>
        <a:xfrm>
          <a:off x="0" y="0"/>
          <a:ext cx="0" cy="0"/>
          <a:chOff x="0" y="0"/>
          <a:chExt cx="0" cy="0"/>
        </a:xfrm>
      </p:grpSpPr>
      <p:sp>
        <p:nvSpPr>
          <p:cNvPr id="33" name="Google Shape;33;p5"/>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lvl1pPr marL="0" marR="0" lvl="0" indent="0" algn="ctr" rtl="0">
              <a:spcBef>
                <a:spcPts val="0"/>
              </a:spcBef>
              <a:spcAft>
                <a:spcPts val="0"/>
              </a:spcAft>
              <a:buClr>
                <a:schemeClr val="dk1"/>
              </a:buClr>
              <a:buSzPts val="6000"/>
              <a:buFont typeface="Aldrich"/>
              <a:buNone/>
              <a:defRPr sz="6000"/>
            </a:lvl1pPr>
            <a:lvl2pPr lvl="1"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34" name="Google Shape;34;p5"/>
          <p:cNvSpPr txBox="1"/>
          <p:nvPr>
            <p:ph type="body" idx="1"/>
          </p:nvPr>
        </p:nvSpPr>
        <p:spPr>
          <a:xfrm>
            <a:off x="589400" y="4649500"/>
            <a:ext cx="11104200" cy="7635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SzPts val="1900"/>
              <a:buChar char="●"/>
              <a:defRPr/>
            </a:lvl1pPr>
            <a:lvl2pPr marL="914400" lvl="1" indent="-349250" algn="ctr">
              <a:spcBef>
                <a:spcPts val="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p:txBody>
      </p:sp>
      <p:cxnSp>
        <p:nvCxnSpPr>
          <p:cNvPr id="35" name="Google Shape;35;p5"/>
          <p:cNvCxnSpPr/>
          <p:nvPr/>
        </p:nvCxnSpPr>
        <p:spPr>
          <a:xfrm rot="10800000">
            <a:off x="497850" y="5165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Two columns">
  <p:cSld name="CUSTOM_4">
    <p:spTree>
      <p:nvGrpSpPr>
        <p:cNvPr id="36" name="Shape 36"/>
        <p:cNvGrpSpPr/>
        <p:nvPr/>
      </p:nvGrpSpPr>
      <p:grpSpPr>
        <a:xfrm>
          <a:off x="0" y="0"/>
          <a:ext cx="0" cy="0"/>
          <a:chOff x="0" y="0"/>
          <a:chExt cx="0" cy="0"/>
        </a:xfrm>
      </p:grpSpPr>
      <p:sp>
        <p:nvSpPr>
          <p:cNvPr id="37" name="Google Shape;37;p6"/>
          <p:cNvSpPr txBox="1"/>
          <p:nvPr>
            <p:ph type="title"/>
          </p:nvPr>
        </p:nvSpPr>
        <p:spPr>
          <a:xfrm>
            <a:off x="873350" y="1171188"/>
            <a:ext cx="10551900" cy="763500"/>
          </a:xfrm>
          <a:prstGeom prst="rect">
            <a:avLst/>
          </a:prstGeom>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38" name="Google Shape;38;p6"/>
          <p:cNvSpPr txBox="1"/>
          <p:nvPr>
            <p:ph type="body" idx="1"/>
          </p:nvPr>
        </p:nvSpPr>
        <p:spPr>
          <a:xfrm>
            <a:off x="873350" y="2382615"/>
            <a:ext cx="4960800" cy="28470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sp>
        <p:nvSpPr>
          <p:cNvPr id="39" name="Google Shape;39;p6"/>
          <p:cNvSpPr txBox="1"/>
          <p:nvPr>
            <p:ph type="body" idx="2"/>
          </p:nvPr>
        </p:nvSpPr>
        <p:spPr>
          <a:xfrm>
            <a:off x="6464149" y="2371888"/>
            <a:ext cx="4961100" cy="28470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cxnSp>
        <p:nvCxnSpPr>
          <p:cNvPr id="40" name="Google Shape;40;p6"/>
          <p:cNvCxnSpPr/>
          <p:nvPr/>
        </p:nvCxnSpPr>
        <p:spPr>
          <a:xfrm rot="10800000">
            <a:off x="497850" y="516525"/>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41" name="Google Shape;41;p6"/>
          <p:cNvCxnSpPr/>
          <p:nvPr/>
        </p:nvCxnSpPr>
        <p:spPr>
          <a:xfrm rot="10800000">
            <a:off x="497850" y="63077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6 One column">
  <p:cSld name="CUSTOM_5">
    <p:spTree>
      <p:nvGrpSpPr>
        <p:cNvPr id="42" name="Shape 42"/>
        <p:cNvGrpSpPr/>
        <p:nvPr/>
      </p:nvGrpSpPr>
      <p:grpSpPr>
        <a:xfrm>
          <a:off x="0" y="0"/>
          <a:ext cx="0" cy="0"/>
          <a:chOff x="0" y="0"/>
          <a:chExt cx="0" cy="0"/>
        </a:xfrm>
      </p:grpSpPr>
      <p:sp>
        <p:nvSpPr>
          <p:cNvPr id="43" name="Google Shape;43;p7"/>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44" name="Google Shape;44;p7"/>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cxnSp>
        <p:nvCxnSpPr>
          <p:cNvPr id="45" name="Google Shape;45;p7"/>
          <p:cNvCxnSpPr/>
          <p:nvPr/>
        </p:nvCxnSpPr>
        <p:spPr>
          <a:xfrm>
            <a:off x="492700" y="362700"/>
            <a:ext cx="0" cy="613260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7 Big Title">
  <p:cSld name="CUSTOM_6">
    <p:spTree>
      <p:nvGrpSpPr>
        <p:cNvPr id="46" name="Shape 46"/>
        <p:cNvGrpSpPr/>
        <p:nvPr/>
      </p:nvGrpSpPr>
      <p:grpSpPr>
        <a:xfrm>
          <a:off x="0" y="0"/>
          <a:ext cx="0" cy="0"/>
          <a:chOff x="0" y="0"/>
          <a:chExt cx="0" cy="0"/>
        </a:xfrm>
      </p:grpSpPr>
      <p:sp>
        <p:nvSpPr>
          <p:cNvPr id="47" name="Google Shape;47;p8"/>
          <p:cNvSpPr txBox="1"/>
          <p:nvPr>
            <p:ph type="title"/>
          </p:nvPr>
        </p:nvSpPr>
        <p:spPr>
          <a:xfrm>
            <a:off x="511300" y="1949725"/>
            <a:ext cx="11142300" cy="3160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p:txBody>
      </p:sp>
      <p:sp>
        <p:nvSpPr>
          <p:cNvPr id="48" name="Google Shape;48;p8"/>
          <p:cNvSpPr txBox="1"/>
          <p:nvPr>
            <p:ph type="subTitle" idx="1"/>
          </p:nvPr>
        </p:nvSpPr>
        <p:spPr>
          <a:xfrm>
            <a:off x="511375" y="5538475"/>
            <a:ext cx="11142300" cy="7179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1900"/>
              <a:buNone/>
              <a:defRPr/>
            </a:lvl1pPr>
            <a:lvl2pPr lvl="1" algn="r" rtl="0">
              <a:lnSpc>
                <a:spcPct val="100000"/>
              </a:lnSpc>
              <a:spcBef>
                <a:spcPts val="0"/>
              </a:spcBef>
              <a:spcAft>
                <a:spcPts val="0"/>
              </a:spcAft>
              <a:buSzPts val="1900"/>
              <a:buNone/>
              <a:defRPr/>
            </a:lvl2pPr>
            <a:lvl3pPr lvl="2" algn="r" rtl="0">
              <a:lnSpc>
                <a:spcPct val="100000"/>
              </a:lnSpc>
              <a:spcBef>
                <a:spcPts val="0"/>
              </a:spcBef>
              <a:spcAft>
                <a:spcPts val="0"/>
              </a:spcAft>
              <a:buSzPts val="1900"/>
              <a:buNone/>
              <a:defRPr/>
            </a:lvl3pPr>
            <a:lvl4pPr lvl="3" algn="r" rtl="0">
              <a:lnSpc>
                <a:spcPct val="100000"/>
              </a:lnSpc>
              <a:spcBef>
                <a:spcPts val="0"/>
              </a:spcBef>
              <a:spcAft>
                <a:spcPts val="0"/>
              </a:spcAft>
              <a:buSzPts val="1900"/>
              <a:buNone/>
              <a:defRPr/>
            </a:lvl4pPr>
            <a:lvl5pPr lvl="4" algn="r" rtl="0">
              <a:lnSpc>
                <a:spcPct val="100000"/>
              </a:lnSpc>
              <a:spcBef>
                <a:spcPts val="0"/>
              </a:spcBef>
              <a:spcAft>
                <a:spcPts val="0"/>
              </a:spcAft>
              <a:buSzPts val="1900"/>
              <a:buNone/>
              <a:defRPr/>
            </a:lvl5pPr>
            <a:lvl6pPr lvl="5" algn="r" rtl="0">
              <a:lnSpc>
                <a:spcPct val="100000"/>
              </a:lnSpc>
              <a:spcBef>
                <a:spcPts val="0"/>
              </a:spcBef>
              <a:spcAft>
                <a:spcPts val="0"/>
              </a:spcAft>
              <a:buSzPts val="1900"/>
              <a:buNone/>
              <a:defRPr/>
            </a:lvl6pPr>
            <a:lvl7pPr lvl="6" algn="r" rtl="0">
              <a:lnSpc>
                <a:spcPct val="100000"/>
              </a:lnSpc>
              <a:spcBef>
                <a:spcPts val="0"/>
              </a:spcBef>
              <a:spcAft>
                <a:spcPts val="0"/>
              </a:spcAft>
              <a:buSzPts val="1900"/>
              <a:buNone/>
              <a:defRPr/>
            </a:lvl7pPr>
            <a:lvl8pPr lvl="7" algn="r" rtl="0">
              <a:lnSpc>
                <a:spcPct val="100000"/>
              </a:lnSpc>
              <a:spcBef>
                <a:spcPts val="0"/>
              </a:spcBef>
              <a:spcAft>
                <a:spcPts val="0"/>
              </a:spcAft>
              <a:buSzPts val="1900"/>
              <a:buNone/>
              <a:defRPr/>
            </a:lvl8pPr>
            <a:lvl9pPr lvl="8" algn="r" rtl="0">
              <a:lnSpc>
                <a:spcPct val="100000"/>
              </a:lnSpc>
              <a:spcBef>
                <a:spcPts val="0"/>
              </a:spcBef>
              <a:spcAft>
                <a:spcPts val="0"/>
              </a:spcAft>
              <a:buSzPts val="1900"/>
              <a:buNone/>
              <a:defRPr/>
            </a:lvl9pPr>
          </a:lstStyle>
          <a:p/>
        </p:txBody>
      </p:sp>
      <p:cxnSp>
        <p:nvCxnSpPr>
          <p:cNvPr id="49" name="Google Shape;49;p8"/>
          <p:cNvCxnSpPr/>
          <p:nvPr/>
        </p:nvCxnSpPr>
        <p:spPr>
          <a:xfrm rot="10800000">
            <a:off x="497850" y="63077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8 Three columns">
  <p:cSld name="CUSTOM_8_1">
    <p:spTree>
      <p:nvGrpSpPr>
        <p:cNvPr id="50" name="Shape 50"/>
        <p:cNvGrpSpPr/>
        <p:nvPr/>
      </p:nvGrpSpPr>
      <p:grpSpPr>
        <a:xfrm>
          <a:off x="0" y="0"/>
          <a:ext cx="0" cy="0"/>
          <a:chOff x="0" y="0"/>
          <a:chExt cx="0" cy="0"/>
        </a:xfrm>
      </p:grpSpPr>
      <p:sp>
        <p:nvSpPr>
          <p:cNvPr id="51" name="Google Shape;51;p9"/>
          <p:cNvSpPr txBox="1"/>
          <p:nvPr>
            <p:ph type="subTitle" idx="1"/>
          </p:nvPr>
        </p:nvSpPr>
        <p:spPr>
          <a:xfrm>
            <a:off x="1242302" y="3600000"/>
            <a:ext cx="2658900" cy="606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SzPts val="2100"/>
              <a:buNone/>
              <a:defRPr sz="2100" b="0">
                <a:latin typeface="Calistoga"/>
                <a:ea typeface="Calistoga"/>
                <a:cs typeface="Calistoga"/>
                <a:sym typeface="Calistoga"/>
              </a:defRPr>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52" name="Google Shape;52;p9"/>
          <p:cNvSpPr txBox="1"/>
          <p:nvPr>
            <p:ph type="subTitle" idx="2"/>
          </p:nvPr>
        </p:nvSpPr>
        <p:spPr>
          <a:xfrm>
            <a:off x="4766552" y="3600000"/>
            <a:ext cx="2658900" cy="606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SzPts val="2100"/>
              <a:buNone/>
              <a:defRPr sz="2100" b="0">
                <a:latin typeface="Calistoga"/>
                <a:ea typeface="Calistoga"/>
                <a:cs typeface="Calistoga"/>
                <a:sym typeface="Calistoga"/>
              </a:defRPr>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53" name="Google Shape;53;p9"/>
          <p:cNvSpPr txBox="1"/>
          <p:nvPr>
            <p:ph type="subTitle" idx="3"/>
          </p:nvPr>
        </p:nvSpPr>
        <p:spPr>
          <a:xfrm>
            <a:off x="8290802" y="3600000"/>
            <a:ext cx="2658600" cy="606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SzPts val="2100"/>
              <a:buNone/>
              <a:defRPr sz="2100" b="0">
                <a:latin typeface="Calistoga"/>
                <a:ea typeface="Calistoga"/>
                <a:cs typeface="Calistoga"/>
                <a:sym typeface="Calistoga"/>
              </a:defRPr>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54" name="Google Shape;54;p9"/>
          <p:cNvSpPr txBox="1"/>
          <p:nvPr>
            <p:ph type="title"/>
          </p:nvPr>
        </p:nvSpPr>
        <p:spPr>
          <a:xfrm>
            <a:off x="1242300" y="934700"/>
            <a:ext cx="9707400" cy="763500"/>
          </a:xfrm>
          <a:prstGeom prst="rect">
            <a:avLst/>
          </a:prstGeom>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55" name="Google Shape;55;p9"/>
          <p:cNvSpPr txBox="1"/>
          <p:nvPr>
            <p:ph type="body" idx="4"/>
          </p:nvPr>
        </p:nvSpPr>
        <p:spPr>
          <a:xfrm>
            <a:off x="1242300" y="4165707"/>
            <a:ext cx="2658900" cy="1664100"/>
          </a:xfrm>
          <a:prstGeom prst="rect">
            <a:avLst/>
          </a:prstGeom>
        </p:spPr>
        <p:txBody>
          <a:bodyPr spcFirstLastPara="1" wrap="square" lIns="121900" tIns="121900" rIns="121900" bIns="121900" anchor="t" anchorCtr="0">
            <a:noAutofit/>
          </a:bodyPr>
          <a:lstStyle>
            <a:lvl1pPr marL="457200" lvl="0" indent="-336550" algn="ctr" rtl="0">
              <a:spcBef>
                <a:spcPts val="0"/>
              </a:spcBef>
              <a:spcAft>
                <a:spcPts val="0"/>
              </a:spcAft>
              <a:buSzPts val="1700"/>
              <a:buChar char="●"/>
              <a:defRPr sz="1700"/>
            </a:lvl1pPr>
            <a:lvl2pPr marL="914400" lvl="1" indent="-336550" rtl="0">
              <a:spcBef>
                <a:spcPts val="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p:txBody>
      </p:sp>
      <p:sp>
        <p:nvSpPr>
          <p:cNvPr id="56" name="Google Shape;56;p9"/>
          <p:cNvSpPr txBox="1"/>
          <p:nvPr>
            <p:ph type="body" idx="5"/>
          </p:nvPr>
        </p:nvSpPr>
        <p:spPr>
          <a:xfrm>
            <a:off x="4766550" y="4165707"/>
            <a:ext cx="2658900" cy="1660800"/>
          </a:xfrm>
          <a:prstGeom prst="rect">
            <a:avLst/>
          </a:prstGeom>
        </p:spPr>
        <p:txBody>
          <a:bodyPr spcFirstLastPara="1" wrap="square" lIns="121900" tIns="121900" rIns="121900" bIns="121900" anchor="t" anchorCtr="0">
            <a:noAutofit/>
          </a:bodyPr>
          <a:lstStyle>
            <a:lvl1pPr marL="457200" lvl="0" indent="-336550" algn="ctr" rtl="0">
              <a:spcBef>
                <a:spcPts val="0"/>
              </a:spcBef>
              <a:spcAft>
                <a:spcPts val="0"/>
              </a:spcAft>
              <a:buSzPts val="1700"/>
              <a:buChar char="●"/>
              <a:defRPr sz="1700"/>
            </a:lvl1pPr>
            <a:lvl2pPr marL="914400" lvl="1" indent="-336550" rtl="0">
              <a:spcBef>
                <a:spcPts val="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p:txBody>
      </p:sp>
      <p:sp>
        <p:nvSpPr>
          <p:cNvPr id="57" name="Google Shape;57;p9"/>
          <p:cNvSpPr txBox="1"/>
          <p:nvPr>
            <p:ph type="body" idx="6"/>
          </p:nvPr>
        </p:nvSpPr>
        <p:spPr>
          <a:xfrm>
            <a:off x="8290800" y="4165707"/>
            <a:ext cx="2658900" cy="1660800"/>
          </a:xfrm>
          <a:prstGeom prst="rect">
            <a:avLst/>
          </a:prstGeom>
        </p:spPr>
        <p:txBody>
          <a:bodyPr spcFirstLastPara="1" wrap="square" lIns="121900" tIns="121900" rIns="121900" bIns="121900" anchor="t" anchorCtr="0">
            <a:noAutofit/>
          </a:bodyPr>
          <a:lstStyle>
            <a:lvl1pPr marL="457200" lvl="0" indent="-336550" algn="ctr" rtl="0">
              <a:spcBef>
                <a:spcPts val="0"/>
              </a:spcBef>
              <a:spcAft>
                <a:spcPts val="0"/>
              </a:spcAft>
              <a:buSzPts val="1700"/>
              <a:buChar char="●"/>
              <a:defRPr sz="1700"/>
            </a:lvl1pPr>
            <a:lvl2pPr marL="914400" lvl="1" indent="-336550" rtl="0">
              <a:spcBef>
                <a:spcPts val="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p:txBody>
      </p:sp>
      <p:cxnSp>
        <p:nvCxnSpPr>
          <p:cNvPr id="58" name="Google Shape;58;p9"/>
          <p:cNvCxnSpPr/>
          <p:nvPr/>
        </p:nvCxnSpPr>
        <p:spPr>
          <a:xfrm rot="10800000">
            <a:off x="497850" y="516525"/>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59" name="Google Shape;59;p9"/>
          <p:cNvCxnSpPr/>
          <p:nvPr/>
        </p:nvCxnSpPr>
        <p:spPr>
          <a:xfrm rot="10800000">
            <a:off x="497850" y="63077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09 Text and Image">
  <p:cSld name="CUSTOM_9">
    <p:spTree>
      <p:nvGrpSpPr>
        <p:cNvPr id="60" name="Shape 60"/>
        <p:cNvGrpSpPr/>
        <p:nvPr/>
      </p:nvGrpSpPr>
      <p:grpSpPr>
        <a:xfrm>
          <a:off x="0" y="0"/>
          <a:ext cx="0" cy="0"/>
          <a:chOff x="0" y="0"/>
          <a:chExt cx="0" cy="0"/>
        </a:xfrm>
      </p:grpSpPr>
      <p:sp>
        <p:nvSpPr>
          <p:cNvPr id="61" name="Google Shape;61;p10"/>
          <p:cNvSpPr txBox="1"/>
          <p:nvPr>
            <p:ph type="title"/>
          </p:nvPr>
        </p:nvSpPr>
        <p:spPr>
          <a:xfrm>
            <a:off x="925500" y="1946013"/>
            <a:ext cx="5170500" cy="799200"/>
          </a:xfrm>
          <a:prstGeom prst="rect">
            <a:avLst/>
          </a:prstGeom>
        </p:spPr>
        <p:txBody>
          <a:bodyPr spcFirstLastPara="1" wrap="square" lIns="121900" tIns="121900" rIns="121900" bIns="121900" anchor="ctr" anchorCtr="0">
            <a:noAutofit/>
          </a:bodyPr>
          <a:lstStyle>
            <a:lvl1pPr lvl="0" rtl="0">
              <a:lnSpc>
                <a:spcPct val="80000"/>
              </a:lnSpc>
              <a:spcBef>
                <a:spcPts val="0"/>
              </a:spcBef>
              <a:spcAft>
                <a:spcPts val="0"/>
              </a:spcAft>
              <a:buSzPts val="6000"/>
              <a:buNone/>
              <a:defRPr/>
            </a:lvl1pPr>
            <a:lvl2pPr lvl="1" algn="r" rtl="0">
              <a:spcBef>
                <a:spcPts val="0"/>
              </a:spcBef>
              <a:spcAft>
                <a:spcPts val="0"/>
              </a:spcAft>
              <a:buSzPts val="15000"/>
              <a:buNone/>
              <a:defRPr sz="15000"/>
            </a:lvl2pPr>
            <a:lvl3pPr lvl="2" algn="r" rtl="0">
              <a:spcBef>
                <a:spcPts val="0"/>
              </a:spcBef>
              <a:spcAft>
                <a:spcPts val="0"/>
              </a:spcAft>
              <a:buSzPts val="15000"/>
              <a:buNone/>
              <a:defRPr sz="15000"/>
            </a:lvl3pPr>
            <a:lvl4pPr lvl="3" algn="r" rtl="0">
              <a:spcBef>
                <a:spcPts val="0"/>
              </a:spcBef>
              <a:spcAft>
                <a:spcPts val="0"/>
              </a:spcAft>
              <a:buSzPts val="15000"/>
              <a:buNone/>
              <a:defRPr sz="15000"/>
            </a:lvl4pPr>
            <a:lvl5pPr lvl="4" algn="r" rtl="0">
              <a:spcBef>
                <a:spcPts val="0"/>
              </a:spcBef>
              <a:spcAft>
                <a:spcPts val="0"/>
              </a:spcAft>
              <a:buSzPts val="15000"/>
              <a:buNone/>
              <a:defRPr sz="15000"/>
            </a:lvl5pPr>
            <a:lvl6pPr lvl="5" algn="r" rtl="0">
              <a:spcBef>
                <a:spcPts val="0"/>
              </a:spcBef>
              <a:spcAft>
                <a:spcPts val="0"/>
              </a:spcAft>
              <a:buSzPts val="15000"/>
              <a:buNone/>
              <a:defRPr sz="15000"/>
            </a:lvl6pPr>
            <a:lvl7pPr lvl="6" algn="r" rtl="0">
              <a:spcBef>
                <a:spcPts val="0"/>
              </a:spcBef>
              <a:spcAft>
                <a:spcPts val="0"/>
              </a:spcAft>
              <a:buSzPts val="15000"/>
              <a:buNone/>
              <a:defRPr sz="15000"/>
            </a:lvl7pPr>
            <a:lvl8pPr lvl="7" algn="r" rtl="0">
              <a:spcBef>
                <a:spcPts val="0"/>
              </a:spcBef>
              <a:spcAft>
                <a:spcPts val="0"/>
              </a:spcAft>
              <a:buSzPts val="15000"/>
              <a:buNone/>
              <a:defRPr sz="15000"/>
            </a:lvl8pPr>
            <a:lvl9pPr lvl="8" algn="r" rtl="0">
              <a:spcBef>
                <a:spcPts val="0"/>
              </a:spcBef>
              <a:spcAft>
                <a:spcPts val="0"/>
              </a:spcAft>
              <a:buSzPts val="15000"/>
              <a:buNone/>
              <a:defRPr sz="15000"/>
            </a:lvl9pPr>
          </a:lstStyle>
          <a:p/>
        </p:txBody>
      </p:sp>
      <p:sp>
        <p:nvSpPr>
          <p:cNvPr id="62" name="Google Shape;62;p10"/>
          <p:cNvSpPr txBox="1"/>
          <p:nvPr>
            <p:ph type="subTitle" idx="1"/>
          </p:nvPr>
        </p:nvSpPr>
        <p:spPr>
          <a:xfrm>
            <a:off x="439850" y="4343238"/>
            <a:ext cx="3875100" cy="717900"/>
          </a:xfrm>
          <a:prstGeom prst="rect">
            <a:avLst/>
          </a:prstGeom>
        </p:spPr>
        <p:txBody>
          <a:bodyPr spcFirstLastPara="1" wrap="square" lIns="121900" tIns="121900" rIns="121900" bIns="121900" anchor="t" anchorCtr="0">
            <a:noAutofit/>
          </a:bodyPr>
          <a:lstStyle>
            <a:lvl1pPr lvl="0" algn="r" rtl="0">
              <a:spcBef>
                <a:spcPts val="0"/>
              </a:spcBef>
              <a:spcAft>
                <a:spcPts val="0"/>
              </a:spcAft>
              <a:buSzPts val="1800"/>
              <a:buNone/>
              <a:defRPr sz="1800"/>
            </a:lvl1pPr>
            <a:lvl2pPr lvl="1" algn="r" rtl="0">
              <a:spcBef>
                <a:spcPts val="2100"/>
              </a:spcBef>
              <a:spcAft>
                <a:spcPts val="0"/>
              </a:spcAft>
              <a:buSzPts val="1800"/>
              <a:buNone/>
              <a:defRPr sz="1800"/>
            </a:lvl2pPr>
            <a:lvl3pPr lvl="2" algn="r" rtl="0">
              <a:spcBef>
                <a:spcPts val="2100"/>
              </a:spcBef>
              <a:spcAft>
                <a:spcPts val="0"/>
              </a:spcAft>
              <a:buSzPts val="1800"/>
              <a:buNone/>
              <a:defRPr sz="1800"/>
            </a:lvl3pPr>
            <a:lvl4pPr lvl="3" algn="r" rtl="0">
              <a:spcBef>
                <a:spcPts val="2100"/>
              </a:spcBef>
              <a:spcAft>
                <a:spcPts val="0"/>
              </a:spcAft>
              <a:buSzPts val="1800"/>
              <a:buNone/>
              <a:defRPr sz="1800"/>
            </a:lvl4pPr>
            <a:lvl5pPr lvl="4" algn="r" rtl="0">
              <a:spcBef>
                <a:spcPts val="2100"/>
              </a:spcBef>
              <a:spcAft>
                <a:spcPts val="0"/>
              </a:spcAft>
              <a:buSzPts val="1800"/>
              <a:buNone/>
              <a:defRPr sz="1800"/>
            </a:lvl5pPr>
            <a:lvl6pPr lvl="5" algn="r" rtl="0">
              <a:spcBef>
                <a:spcPts val="2100"/>
              </a:spcBef>
              <a:spcAft>
                <a:spcPts val="0"/>
              </a:spcAft>
              <a:buSzPts val="1800"/>
              <a:buNone/>
              <a:defRPr sz="1800"/>
            </a:lvl6pPr>
            <a:lvl7pPr lvl="6" algn="r" rtl="0">
              <a:spcBef>
                <a:spcPts val="2100"/>
              </a:spcBef>
              <a:spcAft>
                <a:spcPts val="0"/>
              </a:spcAft>
              <a:buSzPts val="1800"/>
              <a:buNone/>
              <a:defRPr sz="1800"/>
            </a:lvl7pPr>
            <a:lvl8pPr lvl="7" algn="r" rtl="0">
              <a:spcBef>
                <a:spcPts val="2100"/>
              </a:spcBef>
              <a:spcAft>
                <a:spcPts val="0"/>
              </a:spcAft>
              <a:buSzPts val="1800"/>
              <a:buNone/>
              <a:defRPr sz="1800"/>
            </a:lvl8pPr>
            <a:lvl9pPr lvl="8" algn="r" rtl="0">
              <a:spcBef>
                <a:spcPts val="2100"/>
              </a:spcBef>
              <a:spcAft>
                <a:spcPts val="2100"/>
              </a:spcAft>
              <a:buSzPts val="1800"/>
              <a:buNone/>
              <a:defRPr sz="1800"/>
            </a:lvl9pPr>
          </a:lstStyle>
          <a:p/>
        </p:txBody>
      </p:sp>
      <p:sp>
        <p:nvSpPr>
          <p:cNvPr id="63" name="Google Shape;63;p10"/>
          <p:cNvSpPr/>
          <p:nvPr>
            <p:ph type="pic" idx="2"/>
          </p:nvPr>
        </p:nvSpPr>
        <p:spPr>
          <a:xfrm>
            <a:off x="4572000" y="1040950"/>
            <a:ext cx="6981900" cy="44769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1pPr>
            <a:lvl2pPr lvl="1">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2pPr>
            <a:lvl3pPr lvl="2">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3pPr>
            <a:lvl4pPr lvl="3">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4pPr>
            <a:lvl5pPr lvl="4">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5pPr>
            <a:lvl6pPr lvl="5">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6pPr>
            <a:lvl7pPr lvl="6">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7pPr>
            <a:lvl8pPr lvl="7">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8pPr>
            <a:lvl9pPr lvl="8">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9pPr>
          </a:lstStyle>
          <a:p/>
        </p:txBody>
      </p:sp>
      <p:sp>
        <p:nvSpPr>
          <p:cNvPr id="7" name="Google Shape;7;p1"/>
          <p:cNvSpPr txBox="1"/>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1pPr>
            <a:lvl2pPr marL="914400" lvl="1"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2pPr>
            <a:lvl3pPr marL="1371600" lvl="2"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3pPr>
            <a:lvl4pPr marL="1828800" lvl="3"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4pPr>
            <a:lvl5pPr marL="2286000" lvl="4"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5pPr>
            <a:lvl6pPr marL="2743200" lvl="5"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6pPr>
            <a:lvl7pPr marL="3200400" lvl="6"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7pPr>
            <a:lvl8pPr marL="3657600" lvl="7"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8pPr>
            <a:lvl9pPr marL="4114800" lvl="8" indent="-349250">
              <a:lnSpc>
                <a:spcPct val="115000"/>
              </a:lnSpc>
              <a:spcBef>
                <a:spcPts val="2100"/>
              </a:spcBef>
              <a:spcAft>
                <a:spcPts val="2100"/>
              </a:spcAft>
              <a:buClr>
                <a:schemeClr val="dk2"/>
              </a:buClr>
              <a:buSzPts val="1900"/>
              <a:buFont typeface="Antic Slab"/>
              <a:buChar char="■"/>
              <a:defRPr sz="1900" b="1">
                <a:solidFill>
                  <a:schemeClr val="dk2"/>
                </a:solidFill>
                <a:latin typeface="Antic Slab"/>
                <a:ea typeface="Antic Slab"/>
                <a:cs typeface="Antic Slab"/>
                <a:sym typeface="Antic Slab"/>
              </a:defRPr>
            </a:lvl9pPr>
          </a:lstStyle>
          <a:p/>
        </p:txBody>
      </p:sp>
      <p:sp>
        <p:nvSpPr>
          <p:cNvPr id="8" name="Google Shape;8;p1"/>
          <p:cNvSpPr txBox="1"/>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6.xml"/><Relationship Id="rId2" Type="http://schemas.openxmlformats.org/officeDocument/2006/relationships/tags" Target="../tags/tag20.xml"/><Relationship Id="rId1" Type="http://schemas.openxmlformats.org/officeDocument/2006/relationships/tags" Target="../tags/tag19.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4.xml"/><Relationship Id="rId2" Type="http://schemas.openxmlformats.org/officeDocument/2006/relationships/tags" Target="../tags/tag22.xml"/><Relationship Id="rId1" Type="http://schemas.openxmlformats.org/officeDocument/2006/relationships/tags" Target="../tags/tag2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4.xml"/><Relationship Id="rId1" Type="http://schemas.openxmlformats.org/officeDocument/2006/relationships/tags" Target="../tags/tag2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6.xml"/><Relationship Id="rId1" Type="http://schemas.openxmlformats.org/officeDocument/2006/relationships/tags" Target="../tags/tag2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8.xml"/><Relationship Id="rId1" Type="http://schemas.openxmlformats.org/officeDocument/2006/relationships/tags" Target="../tags/tag2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0.xml"/><Relationship Id="rId1" Type="http://schemas.openxmlformats.org/officeDocument/2006/relationships/tags" Target="../tags/tag29.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2.xml"/><Relationship Id="rId1" Type="http://schemas.openxmlformats.org/officeDocument/2006/relationships/tags" Target="../tags/tag31.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4.xml"/><Relationship Id="rId1" Type="http://schemas.openxmlformats.org/officeDocument/2006/relationships/tags" Target="../tags/tag33.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4.xml"/><Relationship Id="rId2" Type="http://schemas.openxmlformats.org/officeDocument/2006/relationships/tags" Target="../tags/tag36.xml"/><Relationship Id="rId1" Type="http://schemas.openxmlformats.org/officeDocument/2006/relationships/tags" Target="../tags/tag35.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8.xml"/><Relationship Id="rId1" Type="http://schemas.openxmlformats.org/officeDocument/2006/relationships/tags" Target="../tags/tag37.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0.xml"/><Relationship Id="rId1" Type="http://schemas.openxmlformats.org/officeDocument/2006/relationships/tags" Target="../tags/tag39.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2.xml"/><Relationship Id="rId1" Type="http://schemas.openxmlformats.org/officeDocument/2006/relationships/tags" Target="../tags/tag4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4.xml"/><Relationship Id="rId1" Type="http://schemas.openxmlformats.org/officeDocument/2006/relationships/tags" Target="../tags/tag43.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4.xml"/><Relationship Id="rId2" Type="http://schemas.openxmlformats.org/officeDocument/2006/relationships/tags" Target="../tags/tag46.xml"/><Relationship Id="rId1" Type="http://schemas.openxmlformats.org/officeDocument/2006/relationships/tags" Target="../tags/tag45.xml"/></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tags" Target="../tags/tag48.xml"/><Relationship Id="rId3" Type="http://schemas.openxmlformats.org/officeDocument/2006/relationships/hyperlink" Target="https://www.w3schools.com/sql/" TargetMode="External"/><Relationship Id="rId2" Type="http://schemas.openxmlformats.org/officeDocument/2006/relationships/hyperlink" Target="https://supabase.com/docs" TargetMode="External"/><Relationship Id="rId1" Type="http://schemas.openxmlformats.org/officeDocument/2006/relationships/tags" Target="../tags/tag47.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0.xml"/><Relationship Id="rId1" Type="http://schemas.openxmlformats.org/officeDocument/2006/relationships/tags" Target="../tags/tag49.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2.xml"/><Relationship Id="rId1" Type="http://schemas.openxmlformats.org/officeDocument/2006/relationships/tags" Target="../tags/tag51.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9.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image" Target="../media/image8.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tags" Target="../tags/tag56.xml"/><Relationship Id="rId1" Type="http://schemas.openxmlformats.org/officeDocument/2006/relationships/tags" Target="../tags/tag55.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tags" Target="../tags/tag58.xml"/><Relationship Id="rId1" Type="http://schemas.openxmlformats.org/officeDocument/2006/relationships/tags" Target="../tags/tag57.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9" Type="http://schemas.openxmlformats.org/officeDocument/2006/relationships/notesSlide" Target="../notesSlides/notesSlide17.xml"/><Relationship Id="rId8" Type="http://schemas.openxmlformats.org/officeDocument/2006/relationships/slideLayout" Target="../slideLayouts/slideLayout12.xml"/><Relationship Id="rId7" Type="http://schemas.openxmlformats.org/officeDocument/2006/relationships/image" Target="../media/image7.png"/><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hyperlink" Target="https://www.facebook.com/joeshwoa.max/" TargetMode="External"/><Relationship Id="rId3" Type="http://schemas.openxmlformats.org/officeDocument/2006/relationships/hyperlink" Target="https://www.linkedin.com/in/joeshwoa-george/" TargetMode="External"/><Relationship Id="rId2" Type="http://schemas.openxmlformats.org/officeDocument/2006/relationships/tags" Target="../tags/tag59.xml"/><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3.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4.xml"/><Relationship Id="rId2" Type="http://schemas.openxmlformats.org/officeDocument/2006/relationships/tags" Target="../tags/tag10.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6.xml"/><Relationship Id="rId2" Type="http://schemas.openxmlformats.org/officeDocument/2006/relationships/tags" Target="../tags/tag12.xml"/><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6.xml"/><Relationship Id="rId2" Type="http://schemas.openxmlformats.org/officeDocument/2006/relationships/tags" Target="../tags/tag14.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6.xml"/><Relationship Id="rId2" Type="http://schemas.openxmlformats.org/officeDocument/2006/relationships/tags" Target="../tags/tag16.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6.xml"/><Relationship Id="rId2" Type="http://schemas.openxmlformats.org/officeDocument/2006/relationships/tags" Target="../tags/tag18.xml"/><Relationship Id="rId1" Type="http://schemas.openxmlformats.org/officeDocument/2006/relationships/tags" Target="../tags/tag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16" name="Shape 116"/>
        <p:cNvGrpSpPr/>
        <p:nvPr/>
      </p:nvGrpSpPr>
      <p:grpSpPr>
        <a:xfrm>
          <a:off x="0" y="0"/>
          <a:ext cx="0" cy="0"/>
          <a:chOff x="0" y="0"/>
          <a:chExt cx="0" cy="0"/>
        </a:xfrm>
      </p:grpSpPr>
      <p:pic>
        <p:nvPicPr>
          <p:cNvPr id="7" name="Picture 6" descr="supabase-logo-wordmark--light"/>
          <p:cNvPicPr>
            <a:picLocks noChangeAspect="1"/>
          </p:cNvPicPr>
          <p:nvPr/>
        </p:nvPicPr>
        <p:blipFill>
          <a:blip r:embed="rId1"/>
          <a:stretch>
            <a:fillRect/>
          </a:stretch>
        </p:blipFill>
        <p:spPr>
          <a:xfrm>
            <a:off x="4834255" y="659765"/>
            <a:ext cx="3190240" cy="833755"/>
          </a:xfrm>
          <a:prstGeom prst="rect">
            <a:avLst/>
          </a:prstGeom>
        </p:spPr>
      </p:pic>
      <p:pic>
        <p:nvPicPr>
          <p:cNvPr id="4" name="Picture 3" descr="supabase-logo-icon"/>
          <p:cNvPicPr>
            <a:picLocks noChangeAspect="1"/>
          </p:cNvPicPr>
          <p:nvPr/>
        </p:nvPicPr>
        <p:blipFill>
          <a:blip r:embed="rId2"/>
          <a:stretch>
            <a:fillRect/>
          </a:stretch>
        </p:blipFill>
        <p:spPr>
          <a:xfrm rot="1140000">
            <a:off x="8709025" y="569595"/>
            <a:ext cx="5379720" cy="5540375"/>
          </a:xfrm>
          <a:prstGeom prst="rect">
            <a:avLst/>
          </a:prstGeom>
        </p:spPr>
      </p:pic>
      <p:sp>
        <p:nvSpPr>
          <p:cNvPr id="117" name="Google Shape;117;p17"/>
          <p:cNvSpPr/>
          <p:nvPr/>
        </p:nvSpPr>
        <p:spPr>
          <a:xfrm>
            <a:off x="6379900" y="2507500"/>
            <a:ext cx="1467600" cy="146760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20" name="Google Shape;120;p17"/>
          <p:cNvSpPr txBox="1"/>
          <p:nvPr>
            <p:ph type="title"/>
          </p:nvPr>
        </p:nvSpPr>
        <p:spPr>
          <a:xfrm>
            <a:off x="834600" y="2762700"/>
            <a:ext cx="9941700" cy="11550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GB"/>
              <a:t>Mastering </a:t>
            </a:r>
            <a:r>
              <a:rPr lang="en-GB">
                <a:noFill/>
              </a:rPr>
              <a:t>Flutter</a:t>
            </a:r>
            <a:r>
              <a:rPr lang="en-US" altLang="en-GB">
                <a:noFill/>
              </a:rPr>
              <a:t>   </a:t>
            </a:r>
            <a:r>
              <a:rPr lang="en-GB"/>
              <a:t>: From Beginner to Pro.</a:t>
            </a:r>
            <a:endParaRPr lang="en-GB"/>
          </a:p>
        </p:txBody>
      </p:sp>
      <p:sp>
        <p:nvSpPr>
          <p:cNvPr id="119" name="Google Shape;119;p17"/>
          <p:cNvSpPr txBox="1"/>
          <p:nvPr>
            <p:ph type="subTitle" idx="1"/>
          </p:nvPr>
        </p:nvSpPr>
        <p:spPr>
          <a:xfrm>
            <a:off x="377400" y="5925775"/>
            <a:ext cx="11500500" cy="5865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None/>
            </a:pPr>
            <a:r>
              <a:rPr lang="en-GB"/>
              <a:t>Se</a:t>
            </a:r>
            <a:r>
              <a:rPr lang="en-US" altLang="en-GB"/>
              <a:t>ssion</a:t>
            </a:r>
            <a:r>
              <a:rPr lang="en-GB"/>
              <a:t> </a:t>
            </a:r>
            <a:r>
              <a:rPr lang="en-US" altLang="en-GB"/>
              <a:t>6</a:t>
            </a:r>
            <a:r>
              <a:rPr lang="en-GB"/>
              <a:t>: </a:t>
            </a:r>
            <a:r>
              <a:t>User Management</a:t>
            </a:r>
          </a:p>
        </p:txBody>
      </p:sp>
      <p:sp>
        <p:nvSpPr>
          <p:cNvPr id="2" name="Text Box 1"/>
          <p:cNvSpPr txBox="1"/>
          <p:nvPr/>
        </p:nvSpPr>
        <p:spPr>
          <a:xfrm>
            <a:off x="7345680" y="4008120"/>
            <a:ext cx="4064000" cy="306705"/>
          </a:xfrm>
          <a:prstGeom prst="rect">
            <a:avLst/>
          </a:prstGeom>
          <a:noFill/>
        </p:spPr>
        <p:txBody>
          <a:bodyPr wrap="square" rtlCol="0">
            <a:spAutoFit/>
          </a:bodyPr>
          <a:p>
            <a:endParaRPr lang="en-US"/>
          </a:p>
        </p:txBody>
      </p:sp>
      <p:sp>
        <p:nvSpPr>
          <p:cNvPr id="3" name="Text Box 2"/>
          <p:cNvSpPr txBox="1"/>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a:sym typeface="+mn-ea"/>
              </a:rPr>
              <a:t>Setting Up Role-Based Access Control (RBAC) in Supabase:</a:t>
            </a:r>
            <a:endParaRPr>
              <a:sym typeface="+mn-ea"/>
            </a:endParaRPr>
          </a:p>
        </p:txBody>
      </p:sp>
      <p:sp>
        <p:nvSpPr>
          <p:cNvPr id="171" name="Google Shape;171;p22"/>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p>
            <a:pPr marL="342900" lvl="0" indent="-342900" algn="l" rtl="0">
              <a:lnSpc>
                <a:spcPct val="150000"/>
              </a:lnSpc>
              <a:spcBef>
                <a:spcPts val="0"/>
              </a:spcBef>
              <a:spcAft>
                <a:spcPts val="0"/>
              </a:spcAft>
            </a:pPr>
            <a:r>
              <a:rPr lang="en-US" altLang="en-GB">
                <a:sym typeface="+mn-ea"/>
              </a:rPr>
              <a:t>Implementing Role-Based Access Control:</a:t>
            </a:r>
            <a:endParaRPr lang="en-US" altLang="en-GB">
              <a:sym typeface="+mn-ea"/>
            </a:endParaRPr>
          </a:p>
          <a:p>
            <a:pPr marL="800100" lvl="1" indent="-342900" algn="l" rtl="0">
              <a:lnSpc>
                <a:spcPct val="150000"/>
              </a:lnSpc>
              <a:spcBef>
                <a:spcPts val="0"/>
              </a:spcBef>
              <a:spcAft>
                <a:spcPts val="0"/>
              </a:spcAft>
            </a:pPr>
            <a:r>
              <a:rPr lang="en-US" altLang="en-GB">
                <a:sym typeface="+mn-ea"/>
              </a:rPr>
              <a:t>You can create policies to restrict or allow actions based on the user’s role. For example, you might allow admins to manage all users, while regular users can only manage their own data.</a:t>
            </a:r>
            <a:endParaRPr lang="en-US" altLang="en-GB">
              <a:sym typeface="+mn-ea"/>
            </a:endParaRPr>
          </a:p>
          <a:p>
            <a:pPr marL="800100" lvl="1" indent="-342900" algn="l" rtl="0">
              <a:lnSpc>
                <a:spcPct val="150000"/>
              </a:lnSpc>
              <a:spcBef>
                <a:spcPts val="0"/>
              </a:spcBef>
              <a:spcAft>
                <a:spcPts val="0"/>
              </a:spcAft>
            </a:pPr>
            <a:r>
              <a:rPr lang="en-US" altLang="en-GB">
                <a:sym typeface="+mn-ea"/>
              </a:rPr>
              <a:t>Example: Policy to allow only admins to delete profiles:</a:t>
            </a:r>
            <a:endParaRPr lang="en-US" altLang="en-GB">
              <a:sym typeface="+mn-e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5281930"/>
            <a:ext cx="6908800" cy="1335405"/>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CREATE POLICY "Admins can delete profiles"</a:t>
            </a:r>
            <a:endParaRPr lang="en-US"/>
          </a:p>
          <a:p>
            <a:pPr algn="l"/>
            <a:r>
              <a:rPr lang="en-US"/>
              <a:t>ON profiles</a:t>
            </a:r>
            <a:endParaRPr lang="en-US"/>
          </a:p>
          <a:p>
            <a:pPr algn="l"/>
            <a:r>
              <a:rPr lang="en-US"/>
              <a:t>FOR DELETE</a:t>
            </a:r>
            <a:endParaRPr lang="en-US"/>
          </a:p>
          <a:p>
            <a:pPr algn="l"/>
            <a:r>
              <a:rPr lang="en-US"/>
              <a:t>USING (auth.role() = 'admin');</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1"/>
            </p:custDataLst>
          </p:nvPr>
        </p:nvSpPr>
        <p:spPr>
          <a:xfrm>
            <a:off x="5135880" y="1103630"/>
            <a:ext cx="2010410" cy="201041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62" name="Google Shape;162;p21"/>
          <p:cNvSpPr txBox="1"/>
          <p:nvPr>
            <p:ph type="body" idx="1"/>
          </p:nvPr>
        </p:nvSpPr>
        <p:spPr>
          <a:xfrm>
            <a:off x="589400" y="4909215"/>
            <a:ext cx="11104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t>Let’s Start with </a:t>
            </a:r>
            <a:endParaRPr lang="en-US" altLang="en-GB"/>
          </a:p>
          <a:p>
            <a:pPr marL="0" lvl="0" indent="0" algn="ctr" rtl="0">
              <a:spcBef>
                <a:spcPts val="0"/>
              </a:spcBef>
              <a:spcAft>
                <a:spcPts val="0"/>
              </a:spcAft>
              <a:buNone/>
            </a:pPr>
            <a:r>
              <a:rPr lang="en-US" altLang="en-GB"/>
              <a:t>Supabase SDKs for Frontend Frameworks</a:t>
            </a:r>
            <a:endParaRPr lang="en-US" altLang="en-GB"/>
          </a:p>
        </p:txBody>
      </p:sp>
      <p:sp>
        <p:nvSpPr>
          <p:cNvPr id="163" name="Google Shape;163;p21"/>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sym typeface="+mn-ea"/>
              </a:rPr>
              <a:t>Integrating Supabase Auth with Frontend Frameworks</a:t>
            </a:r>
            <a:r>
              <a:rPr lang="en-GB"/>
              <a:t>.</a:t>
            </a:r>
            <a:endParaRPr lang="en-GB"/>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i="0">
                <a:ln w="28575" cap="flat" cmpd="sng">
                  <a:solidFill>
                    <a:schemeClr val="dk1"/>
                  </a:solidFill>
                  <a:prstDash val="solid"/>
                  <a:round/>
                  <a:headEnd type="none" w="sm" len="sm"/>
                  <a:tailEnd type="none" w="sm" len="sm"/>
                </a:ln>
                <a:noFill/>
                <a:latin typeface="Calistoga"/>
              </a:rPr>
              <a:t>0</a:t>
            </a:r>
            <a:r>
              <a:rPr lang="en-US" b="1" i="0">
                <a:ln w="28575" cap="flat" cmpd="sng">
                  <a:solidFill>
                    <a:schemeClr val="dk1"/>
                  </a:solidFill>
                  <a:prstDash val="solid"/>
                  <a:round/>
                  <a:headEnd type="none" w="sm" len="sm"/>
                  <a:tailEnd type="none" w="sm" len="sm"/>
                </a:ln>
                <a:noFill/>
                <a:latin typeface="Calistoga"/>
              </a:rPr>
              <a:t>2</a:t>
            </a:r>
            <a:endParaRPr lang="en-US" b="1" i="0">
              <a:ln w="28575"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ltLang="en-GB">
                <a:sym typeface="+mn-ea"/>
              </a:rPr>
              <a:t>Supabase SDKs for Frontend Frameworks</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Supabase provides SDKs for integrating with popular frontend frameworks such as Flutter, React, Vue, and Next.js.</a:t>
            </a:r>
            <a:endParaRPr lang="en-US"/>
          </a:p>
          <a:p>
            <a:pPr>
              <a:lnSpc>
                <a:spcPct val="150000"/>
              </a:lnSpc>
            </a:pPr>
            <a:r>
              <a:rPr lang="en-US"/>
              <a:t>These SDKs allow you to manage authentication (login, logout, signup) and access control seamlessly in your frontend and access the database, storage and call functions.</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ltLang="en-GB">
                <a:sym typeface="+mn-ea"/>
              </a:rPr>
              <a:t>Integrating Auth with React</a:t>
            </a:r>
            <a:endParaRPr lang="en-US" altLang="en-GB">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sym typeface="+mn-ea"/>
              </a:rPr>
              <a:t>Setting up Supabase in a React App:</a:t>
            </a:r>
            <a:endParaRPr lang="en-US">
              <a:sym typeface="+mn-ea"/>
            </a:endParaRPr>
          </a:p>
          <a:p>
            <a:pPr lvl="1">
              <a:lnSpc>
                <a:spcPct val="150000"/>
              </a:lnSpc>
            </a:pPr>
            <a:r>
              <a:rPr lang="en-US">
                <a:sym typeface="+mn-ea"/>
              </a:rPr>
              <a:t>Install the Supabase client:</a:t>
            </a:r>
            <a:endParaRPr lang="en-US"/>
          </a:p>
          <a:p>
            <a:pPr lvl="1">
              <a:lnSpc>
                <a:spcPct val="150000"/>
              </a:lnSpc>
            </a:pPr>
            <a:endParaRPr lang="en-US"/>
          </a:p>
          <a:p>
            <a:pPr lvl="1">
              <a:lnSpc>
                <a:spcPct val="150000"/>
              </a:lnSpc>
            </a:pP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3861435"/>
            <a:ext cx="6908800" cy="541020"/>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npm install @supabase/supabase-js</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ltLang="en-GB">
                <a:sym typeface="+mn-ea"/>
              </a:rPr>
              <a:t>Integrating Auth with React</a:t>
            </a:r>
            <a:endParaRPr lang="en-US" altLang="en-GB">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sym typeface="+mn-ea"/>
              </a:rPr>
              <a:t>Authentication Flow:</a:t>
            </a:r>
            <a:endParaRPr lang="en-US">
              <a:sym typeface="+mn-ea"/>
            </a:endParaRPr>
          </a:p>
          <a:p>
            <a:pPr lvl="1">
              <a:lnSpc>
                <a:spcPct val="150000"/>
              </a:lnSpc>
            </a:pPr>
            <a:r>
              <a:rPr lang="en-US">
                <a:sym typeface="+mn-ea"/>
              </a:rPr>
              <a:t>Create a signup and login page using the Supabase Auth methods.</a:t>
            </a:r>
            <a:endParaRPr lang="en-US">
              <a:sym typeface="+mn-ea"/>
            </a:endParaRPr>
          </a:p>
          <a:p>
            <a:pPr lvl="1">
              <a:lnSpc>
                <a:spcPct val="150000"/>
              </a:lnSpc>
            </a:pPr>
            <a:r>
              <a:rPr lang="en-US">
                <a:sym typeface="+mn-ea"/>
              </a:rPr>
              <a:t>Example: Sign up form using React:</a:t>
            </a:r>
            <a:endParaRPr lang="en-US"/>
          </a:p>
          <a:p>
            <a:pPr lvl="1">
              <a:lnSpc>
                <a:spcPct val="150000"/>
              </a:lnSpc>
            </a:pPr>
            <a:endParaRPr lang="en-US"/>
          </a:p>
          <a:p>
            <a:pPr lvl="1">
              <a:lnSpc>
                <a:spcPct val="150000"/>
              </a:lnSpc>
            </a:pP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4787900"/>
            <a:ext cx="6908800" cy="1785620"/>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const handleSignup = async (email, password) =&gt; {</a:t>
            </a:r>
            <a:endParaRPr lang="en-US"/>
          </a:p>
          <a:p>
            <a:pPr algn="l"/>
            <a:r>
              <a:rPr lang="en-US"/>
              <a:t>  const { data, error } = await supabase.auth.signUp({</a:t>
            </a:r>
            <a:endParaRPr lang="en-US"/>
          </a:p>
          <a:p>
            <a:pPr algn="l"/>
            <a:r>
              <a:rPr lang="en-US"/>
              <a:t>    email,</a:t>
            </a:r>
            <a:endParaRPr lang="en-US"/>
          </a:p>
          <a:p>
            <a:pPr algn="l"/>
            <a:r>
              <a:rPr lang="en-US"/>
              <a:t>    password,</a:t>
            </a:r>
            <a:endParaRPr lang="en-US"/>
          </a:p>
          <a:p>
            <a:pPr algn="l"/>
            <a:r>
              <a:rPr lang="en-US"/>
              <a:t>  });</a:t>
            </a:r>
            <a:endParaRPr lang="en-US"/>
          </a:p>
          <a:p>
            <a:pPr algn="l"/>
            <a:r>
              <a:rPr lang="en-US"/>
              <a:t>};</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ltLang="en-GB">
                <a:sym typeface="+mn-ea"/>
              </a:rPr>
              <a:t>Integrating Auth with React</a:t>
            </a:r>
            <a:endParaRPr lang="en-US" altLang="en-GB">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sym typeface="+mn-ea"/>
              </a:rPr>
              <a:t>Authentication Flow:</a:t>
            </a:r>
            <a:endParaRPr lang="en-US">
              <a:sym typeface="+mn-ea"/>
            </a:endParaRPr>
          </a:p>
          <a:p>
            <a:pPr lvl="1">
              <a:lnSpc>
                <a:spcPct val="150000"/>
              </a:lnSpc>
            </a:pPr>
            <a:r>
              <a:rPr lang="en-US">
                <a:sym typeface="+mn-ea"/>
              </a:rPr>
              <a:t>Create a signup and login page using the Supabase Auth methods.</a:t>
            </a:r>
            <a:endParaRPr lang="en-US">
              <a:sym typeface="+mn-ea"/>
            </a:endParaRPr>
          </a:p>
          <a:p>
            <a:pPr lvl="1">
              <a:lnSpc>
                <a:spcPct val="150000"/>
              </a:lnSpc>
            </a:pPr>
            <a:r>
              <a:rPr lang="en-US">
                <a:sym typeface="+mn-ea"/>
              </a:rPr>
              <a:t>Example: Login form using React:</a:t>
            </a:r>
            <a:endParaRPr lang="en-US"/>
          </a:p>
          <a:p>
            <a:pPr lvl="1">
              <a:lnSpc>
                <a:spcPct val="150000"/>
              </a:lnSpc>
            </a:pPr>
            <a:endParaRPr lang="en-US"/>
          </a:p>
          <a:p>
            <a:pPr lvl="1">
              <a:lnSpc>
                <a:spcPct val="150000"/>
              </a:lnSpc>
            </a:pP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4787900"/>
            <a:ext cx="6908800" cy="1785620"/>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const handleLogin = async (email, password) =&gt; {</a:t>
            </a:r>
            <a:endParaRPr lang="en-US"/>
          </a:p>
          <a:p>
            <a:pPr algn="l"/>
            <a:r>
              <a:rPr lang="en-US"/>
              <a:t>  const { data, error } = await supabase.auth.signInWithPassword({</a:t>
            </a:r>
            <a:endParaRPr lang="en-US"/>
          </a:p>
          <a:p>
            <a:pPr algn="l"/>
            <a:r>
              <a:rPr lang="en-US"/>
              <a:t>    email,</a:t>
            </a:r>
            <a:endParaRPr lang="en-US"/>
          </a:p>
          <a:p>
            <a:pPr algn="l"/>
            <a:r>
              <a:rPr lang="en-US"/>
              <a:t>    password,</a:t>
            </a:r>
            <a:endParaRPr lang="en-US"/>
          </a:p>
          <a:p>
            <a:pPr algn="l"/>
            <a:r>
              <a:rPr lang="en-US"/>
              <a:t>  });</a:t>
            </a:r>
            <a:endParaRPr lang="en-US"/>
          </a:p>
          <a:p>
            <a:pPr algn="l"/>
            <a:r>
              <a:rPr lang="en-US"/>
              <a:t>};</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ltLang="en-GB">
                <a:sym typeface="+mn-ea"/>
              </a:rPr>
              <a:t>Integrating Auth with React</a:t>
            </a:r>
            <a:endParaRPr lang="en-US" altLang="en-GB">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sym typeface="+mn-ea"/>
              </a:rPr>
              <a:t>Handling User Sessions:</a:t>
            </a:r>
            <a:endParaRPr lang="en-US">
              <a:sym typeface="+mn-ea"/>
            </a:endParaRPr>
          </a:p>
          <a:p>
            <a:pPr lvl="1">
              <a:lnSpc>
                <a:spcPct val="150000"/>
              </a:lnSpc>
            </a:pPr>
            <a:r>
              <a:rPr lang="en-US">
                <a:sym typeface="+mn-ea"/>
              </a:rPr>
              <a:t>Supabase automatically manages user sessions via JWT tokens. These tokens can be stored in local storage or cookies for persistent login.</a:t>
            </a:r>
            <a:endParaRPr lang="en-US">
              <a:sym typeface="+mn-ea"/>
            </a:endParaRPr>
          </a:p>
          <a:p>
            <a:pPr lvl="1">
              <a:lnSpc>
                <a:spcPct val="150000"/>
              </a:lnSpc>
            </a:pPr>
            <a:r>
              <a:rPr lang="en-US">
                <a:sym typeface="+mn-ea"/>
              </a:rPr>
              <a:t>Example: Retrieving the current user:</a:t>
            </a:r>
            <a:endParaRPr lang="en-US"/>
          </a:p>
          <a:p>
            <a:pPr lvl="1">
              <a:lnSpc>
                <a:spcPct val="150000"/>
              </a:lnSpc>
            </a:pPr>
            <a:endParaRPr lang="en-US"/>
          </a:p>
          <a:p>
            <a:pPr lvl="1">
              <a:lnSpc>
                <a:spcPct val="150000"/>
              </a:lnSpc>
            </a:pP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5274945"/>
            <a:ext cx="6908800" cy="648335"/>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const user = supabase.auth.user();</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ltLang="en-GB">
                <a:sym typeface="+mn-ea"/>
              </a:rPr>
              <a:t>Integrating Auth with React</a:t>
            </a:r>
            <a:endParaRPr lang="en-US" altLang="en-GB">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sym typeface="+mn-ea"/>
              </a:rPr>
              <a:t>Managing User Roles in the Frontend:</a:t>
            </a:r>
            <a:endParaRPr lang="en-US">
              <a:sym typeface="+mn-ea"/>
            </a:endParaRPr>
          </a:p>
          <a:p>
            <a:pPr lvl="1">
              <a:lnSpc>
                <a:spcPct val="150000"/>
              </a:lnSpc>
            </a:pPr>
            <a:r>
              <a:rPr lang="en-US">
                <a:sym typeface="+mn-ea"/>
              </a:rPr>
              <a:t>After logging in, the frontend can request the user’s role from the database and display content conditionally based on that role.</a:t>
            </a:r>
            <a:endParaRPr lang="en-US">
              <a:sym typeface="+mn-ea"/>
            </a:endParaRPr>
          </a:p>
          <a:p>
            <a:pPr lvl="1">
              <a:lnSpc>
                <a:spcPct val="150000"/>
              </a:lnSpc>
            </a:pPr>
            <a:r>
              <a:rPr lang="en-US">
                <a:sym typeface="+mn-ea"/>
              </a:rPr>
              <a:t>Example: Conditionally rendering an admin dashboard:</a:t>
            </a:r>
            <a:endParaRPr lang="en-US"/>
          </a:p>
          <a:p>
            <a:pPr lvl="1">
              <a:lnSpc>
                <a:spcPct val="150000"/>
              </a:lnSpc>
            </a:pPr>
            <a:endParaRPr lang="en-US"/>
          </a:p>
          <a:p>
            <a:pPr lvl="1">
              <a:lnSpc>
                <a:spcPct val="150000"/>
              </a:lnSpc>
            </a:pP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5224145"/>
            <a:ext cx="6908800" cy="1410970"/>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if (user.role === 'admin') {</a:t>
            </a:r>
            <a:endParaRPr lang="en-US"/>
          </a:p>
          <a:p>
            <a:pPr algn="l"/>
            <a:r>
              <a:rPr lang="en-US"/>
              <a:t>  // Show admin dashboard</a:t>
            </a:r>
            <a:endParaRPr lang="en-US"/>
          </a:p>
          <a:p>
            <a:pPr algn="l"/>
            <a:r>
              <a:rPr lang="en-US"/>
              <a:t>} else {</a:t>
            </a:r>
            <a:endParaRPr lang="en-US"/>
          </a:p>
          <a:p>
            <a:pPr algn="l"/>
            <a:r>
              <a:rPr lang="en-US"/>
              <a:t>  // Show regular user dashboard</a:t>
            </a:r>
            <a:endParaRPr lang="en-US"/>
          </a:p>
          <a:p>
            <a:pPr algn="l"/>
            <a:r>
              <a:rPr lang="en-US"/>
              <a:t>}</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1"/>
            </p:custDataLst>
          </p:nvPr>
        </p:nvSpPr>
        <p:spPr>
          <a:xfrm>
            <a:off x="5135880" y="1103630"/>
            <a:ext cx="2010410" cy="201041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62" name="Google Shape;162;p21"/>
          <p:cNvSpPr txBox="1"/>
          <p:nvPr>
            <p:ph type="body" idx="1"/>
          </p:nvPr>
        </p:nvSpPr>
        <p:spPr>
          <a:xfrm>
            <a:off x="589400" y="4909215"/>
            <a:ext cx="11104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t>Let’s Start with </a:t>
            </a:r>
            <a:endParaRPr lang="en-US" altLang="en-GB"/>
          </a:p>
          <a:p>
            <a:pPr marL="0" lvl="0" indent="0" algn="ctr" rtl="0">
              <a:spcBef>
                <a:spcPts val="0"/>
              </a:spcBef>
              <a:spcAft>
                <a:spcPts val="0"/>
              </a:spcAft>
              <a:buNone/>
            </a:pPr>
            <a:r>
              <a:rPr lang="en-US" altLang="en-GB"/>
              <a:t>Creating a User Profile System</a:t>
            </a:r>
            <a:endParaRPr lang="en-US" altLang="en-GB"/>
          </a:p>
        </p:txBody>
      </p:sp>
      <p:sp>
        <p:nvSpPr>
          <p:cNvPr id="163" name="Google Shape;163;p21"/>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sym typeface="+mn-ea"/>
              </a:rPr>
              <a:t>Implementing User Profiles</a:t>
            </a:r>
            <a:r>
              <a:rPr lang="en-GB"/>
              <a:t>.</a:t>
            </a:r>
            <a:endParaRPr lang="en-GB"/>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i="0">
                <a:ln w="28575" cap="flat" cmpd="sng">
                  <a:solidFill>
                    <a:schemeClr val="dk1"/>
                  </a:solidFill>
                  <a:prstDash val="solid"/>
                  <a:round/>
                  <a:headEnd type="none" w="sm" len="sm"/>
                  <a:tailEnd type="none" w="sm" len="sm"/>
                </a:ln>
                <a:noFill/>
                <a:latin typeface="Calistoga"/>
              </a:rPr>
              <a:t>0</a:t>
            </a:r>
            <a:r>
              <a:rPr lang="en-US" b="1" i="0">
                <a:ln w="28575" cap="flat" cmpd="sng">
                  <a:solidFill>
                    <a:schemeClr val="dk1"/>
                  </a:solidFill>
                  <a:prstDash val="solid"/>
                  <a:round/>
                  <a:headEnd type="none" w="sm" len="sm"/>
                  <a:tailEnd type="none" w="sm" len="sm"/>
                </a:ln>
                <a:noFill/>
                <a:latin typeface="Calistoga"/>
              </a:rPr>
              <a:t>3</a:t>
            </a:r>
            <a:endParaRPr lang="en-US" b="1" i="0">
              <a:ln w="28575"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t>Creating a User Profile System</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Designing the Profiles Table:</a:t>
            </a:r>
            <a:endParaRPr lang="en-US"/>
          </a:p>
          <a:p>
            <a:pPr lvl="1">
              <a:lnSpc>
                <a:spcPct val="150000"/>
              </a:lnSpc>
            </a:pPr>
            <a:r>
              <a:rPr lang="en-US"/>
              <a:t>Create a profiles table in Supabase to store user information such as name, email, and profile picture.</a:t>
            </a:r>
            <a:endParaRPr lang="en-US"/>
          </a:p>
          <a:p>
            <a:pPr lvl="1">
              <a:lnSpc>
                <a:spcPct val="150000"/>
              </a:lnSpc>
            </a:pPr>
            <a:r>
              <a:rPr lang="en-US"/>
              <a:t>Example: SQL to create a profiles table:</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4715510"/>
            <a:ext cx="6908800" cy="1943735"/>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CREATE TABLE profiles (</a:t>
            </a:r>
            <a:endParaRPr lang="en-US"/>
          </a:p>
          <a:p>
            <a:pPr algn="l"/>
            <a:r>
              <a:rPr lang="en-US"/>
              <a:t>  id uuid PRIMARY KEY DEFAULT uuid_generate_v4(),</a:t>
            </a:r>
            <a:endParaRPr lang="en-US"/>
          </a:p>
          <a:p>
            <a:pPr algn="l"/>
            <a:r>
              <a:rPr lang="en-US"/>
              <a:t>  user_id uuid REFERENCES auth.users(id),</a:t>
            </a:r>
            <a:endParaRPr lang="en-US"/>
          </a:p>
          <a:p>
            <a:pPr algn="l"/>
            <a:r>
              <a:rPr lang="en-US"/>
              <a:t>  username text UNIQUE,</a:t>
            </a:r>
            <a:endParaRPr lang="en-US"/>
          </a:p>
          <a:p>
            <a:pPr algn="l"/>
            <a:r>
              <a:rPr lang="en-US"/>
              <a:t>  avatar_url text,</a:t>
            </a:r>
            <a:endParaRPr lang="en-US"/>
          </a:p>
          <a:p>
            <a:pPr algn="l"/>
            <a:r>
              <a:rPr lang="en-US"/>
              <a:t>  bio text,</a:t>
            </a:r>
            <a:endParaRPr lang="en-US"/>
          </a:p>
          <a:p>
            <a:pPr algn="l"/>
            <a:r>
              <a:rPr lang="en-US"/>
              <a:t>  created_at timestamp with time zone DEFAULT now()</a:t>
            </a:r>
            <a:endParaRPr lang="en-US"/>
          </a:p>
          <a:p>
            <a:pPr algn="l"/>
            <a:r>
              <a:rPr lang="en-US"/>
              <a: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85" name="Shape 185"/>
        <p:cNvGrpSpPr/>
        <p:nvPr/>
      </p:nvGrpSpPr>
      <p:grpSpPr>
        <a:xfrm>
          <a:off x="0" y="0"/>
          <a:ext cx="0" cy="0"/>
          <a:chOff x="0" y="0"/>
          <a:chExt cx="0" cy="0"/>
        </a:xfrm>
      </p:grpSpPr>
      <p:sp>
        <p:nvSpPr>
          <p:cNvPr id="186" name="Google Shape;186;p24"/>
          <p:cNvSpPr/>
          <p:nvPr/>
        </p:nvSpPr>
        <p:spPr>
          <a:xfrm>
            <a:off x="4833600" y="543913"/>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4833590" y="54405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grpSp>
        <p:nvGrpSpPr>
          <p:cNvPr id="187" name="Google Shape;187;p24"/>
          <p:cNvGrpSpPr/>
          <p:nvPr/>
        </p:nvGrpSpPr>
        <p:grpSpPr>
          <a:xfrm rot="10800000">
            <a:off x="5328102" y="849126"/>
            <a:ext cx="1237846" cy="872004"/>
            <a:chOff x="621403" y="597265"/>
            <a:chExt cx="1588204" cy="1118814"/>
          </a:xfrm>
        </p:grpSpPr>
        <p:sp>
          <p:nvSpPr>
            <p:cNvPr id="188" name="Google Shape;188;p24"/>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9" name="Google Shape;189;p24"/>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90" name="Google Shape;190;p24"/>
          <p:cNvSpPr txBox="1"/>
          <p:nvPr>
            <p:ph type="title"/>
          </p:nvPr>
        </p:nvSpPr>
        <p:spPr>
          <a:xfrm>
            <a:off x="511300" y="1949725"/>
            <a:ext cx="11142300" cy="316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t>Do not skip any information without understanding it.</a:t>
            </a:r>
          </a:p>
        </p:txBody>
      </p:sp>
      <p:sp>
        <p:nvSpPr>
          <p:cNvPr id="191" name="Google Shape;191;p24"/>
          <p:cNvSpPr txBox="1"/>
          <p:nvPr>
            <p:ph type="subTitle" idx="1"/>
          </p:nvPr>
        </p:nvSpPr>
        <p:spPr>
          <a:xfrm>
            <a:off x="511375" y="5538475"/>
            <a:ext cx="11142300" cy="717900"/>
          </a:xfrm>
          <a:prstGeom prst="rect">
            <a:avLst/>
          </a:prstGeom>
        </p:spPr>
        <p:txBody>
          <a:bodyPr spcFirstLastPara="1" wrap="square" lIns="121900" tIns="121900" rIns="121900" bIns="121900" anchor="b" anchorCtr="0">
            <a:noAutofit/>
          </a:bodyPr>
          <a:lstStyle/>
          <a:p>
            <a:pPr marL="457200" lvl="0" indent="0" algn="r" rtl="0">
              <a:spcBef>
                <a:spcPts val="0"/>
              </a:spcBef>
              <a:spcAft>
                <a:spcPts val="0"/>
              </a:spcAft>
              <a:buNone/>
            </a:pPr>
            <a:r>
              <a:rPr lang="en-GB"/>
              <a:t>― </a:t>
            </a:r>
            <a:r>
              <a:rPr lang="en-US" altLang="en-GB"/>
              <a:t>Joeshwoa George</a:t>
            </a:r>
            <a:endParaRPr lang="en-US" altLang="en-GB"/>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sym typeface="+mn-ea"/>
              </a:rPr>
              <a:t>Creating a User Profile System</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Linking Profiles with Authenticated Users:</a:t>
            </a:r>
            <a:endParaRPr lang="en-US"/>
          </a:p>
          <a:p>
            <a:pPr lvl="1">
              <a:lnSpc>
                <a:spcPct val="150000"/>
              </a:lnSpc>
            </a:pPr>
            <a:r>
              <a:rPr lang="en-US"/>
              <a:t>The </a:t>
            </a:r>
            <a:r>
              <a:rPr lang="en-US">
                <a:highlight>
                  <a:srgbClr val="C0C0C0"/>
                </a:highlight>
              </a:rPr>
              <a:t>user_id</a:t>
            </a:r>
            <a:r>
              <a:rPr lang="en-US"/>
              <a:t> in the </a:t>
            </a:r>
            <a:r>
              <a:rPr lang="en-US">
                <a:highlight>
                  <a:srgbClr val="C0C0C0"/>
                </a:highlight>
              </a:rPr>
              <a:t>profiles</a:t>
            </a:r>
            <a:r>
              <a:rPr lang="en-US"/>
              <a:t> table is linked to the user’s ID from Supabase Auth.</a:t>
            </a:r>
            <a:endParaRPr lang="en-US"/>
          </a:p>
          <a:p>
            <a:pPr lvl="1">
              <a:lnSpc>
                <a:spcPct val="150000"/>
              </a:lnSpc>
            </a:pPr>
            <a:r>
              <a:rPr lang="en-US"/>
              <a:t>After a user signs up, you can automatically create an entry in the </a:t>
            </a:r>
            <a:r>
              <a:rPr lang="en-US">
                <a:highlight>
                  <a:srgbClr val="C0C0C0"/>
                </a:highlight>
              </a:rPr>
              <a:t>profiles</a:t>
            </a:r>
            <a:r>
              <a:rPr lang="en-US"/>
              <a:t> table for them</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t>Creating a User Profile System</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Frontend Profile Management:</a:t>
            </a:r>
            <a:endParaRPr lang="en-US"/>
          </a:p>
          <a:p>
            <a:pPr lvl="1">
              <a:lnSpc>
                <a:spcPct val="150000"/>
              </a:lnSpc>
            </a:pPr>
            <a:r>
              <a:rPr lang="en-US"/>
              <a:t>After logging in, users can update their profile details (e.g., username, avatar).</a:t>
            </a:r>
            <a:endParaRPr lang="en-US"/>
          </a:p>
          <a:p>
            <a:pPr lvl="1">
              <a:lnSpc>
                <a:spcPct val="150000"/>
              </a:lnSpc>
            </a:pPr>
            <a:r>
              <a:rPr lang="en-US"/>
              <a:t>Example: Updating a user's profile from a frontend form:</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4846955"/>
            <a:ext cx="6908800" cy="1405890"/>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const updateProfile = async (username, avatarUrl) =&gt; {</a:t>
            </a:r>
            <a:endParaRPr lang="en-US"/>
          </a:p>
          <a:p>
            <a:pPr algn="l"/>
            <a:r>
              <a:rPr lang="en-US"/>
              <a:t>  const { data, error } = await supabase.from('profiles')</a:t>
            </a:r>
            <a:endParaRPr lang="en-US"/>
          </a:p>
          <a:p>
            <a:pPr algn="l"/>
            <a:r>
              <a:rPr lang="en-US"/>
              <a:t>    .update({ username, avatar_url: avatarUrl })</a:t>
            </a:r>
            <a:endParaRPr lang="en-US"/>
          </a:p>
          <a:p>
            <a:pPr algn="l"/>
            <a:r>
              <a:rPr lang="en-US"/>
              <a:t>    .eq('user_id', user.id);</a:t>
            </a:r>
            <a:endParaRPr lang="en-US"/>
          </a:p>
          <a:p>
            <a:pPr algn="l"/>
            <a:r>
              <a:rPr lang="en-US"/>
              <a:t>};</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t>Creating a User Profile System</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Uploading and Managing Profile Pictures:</a:t>
            </a:r>
            <a:endParaRPr lang="en-US"/>
          </a:p>
          <a:p>
            <a:pPr lvl="1">
              <a:lnSpc>
                <a:spcPct val="150000"/>
              </a:lnSpc>
            </a:pPr>
            <a:r>
              <a:rPr lang="en-US"/>
              <a:t>Supabase offers a Storage API to upload files like profile pictures.</a:t>
            </a:r>
            <a:endParaRPr lang="en-US"/>
          </a:p>
          <a:p>
            <a:pPr lvl="1">
              <a:lnSpc>
                <a:spcPct val="150000"/>
              </a:lnSpc>
            </a:pPr>
            <a:r>
              <a:rPr lang="en-US"/>
              <a:t>Example: Uploading an image to Supabase storage:</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4846955"/>
            <a:ext cx="6908800" cy="1075690"/>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const { data, error } = await supabase.storage</a:t>
            </a:r>
            <a:endParaRPr lang="en-US"/>
          </a:p>
          <a:p>
            <a:pPr algn="l"/>
            <a:r>
              <a:rPr lang="en-US"/>
              <a:t>  .from('avatars')</a:t>
            </a:r>
            <a:endParaRPr lang="en-US"/>
          </a:p>
          <a:p>
            <a:pPr algn="l"/>
            <a:r>
              <a:rPr lang="en-US"/>
              <a:t>  .upload(`public/${user.id}/avatar.png`, file);</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1"/>
            </p:custDataLst>
          </p:nvPr>
        </p:nvSpPr>
        <p:spPr>
          <a:xfrm>
            <a:off x="5135880" y="1103630"/>
            <a:ext cx="2010410" cy="201041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62" name="Google Shape;162;p21"/>
          <p:cNvSpPr txBox="1"/>
          <p:nvPr>
            <p:ph type="body" idx="1"/>
          </p:nvPr>
        </p:nvSpPr>
        <p:spPr>
          <a:xfrm>
            <a:off x="589400" y="4909215"/>
            <a:ext cx="11104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t>Let’s Start with </a:t>
            </a:r>
            <a:endParaRPr lang="en-US" altLang="en-GB"/>
          </a:p>
          <a:p>
            <a:pPr marL="0" lvl="0" indent="0" algn="ctr" rtl="0">
              <a:spcBef>
                <a:spcPts val="0"/>
              </a:spcBef>
              <a:spcAft>
                <a:spcPts val="0"/>
              </a:spcAft>
              <a:buNone/>
            </a:pPr>
            <a:r>
              <a:rPr>
                <a:sym typeface="+mn-ea"/>
              </a:rPr>
              <a:t>Any questions</a:t>
            </a:r>
            <a:r>
              <a:rPr lang="en-US">
                <a:sym typeface="+mn-ea"/>
              </a:rPr>
              <a:t> in this session</a:t>
            </a:r>
            <a:r>
              <a:rPr>
                <a:sym typeface="+mn-ea"/>
              </a:rPr>
              <a:t>?</a:t>
            </a:r>
            <a:endParaRPr lang="en-US" altLang="en-GB"/>
          </a:p>
        </p:txBody>
      </p:sp>
      <p:sp>
        <p:nvSpPr>
          <p:cNvPr id="163" name="Google Shape;163;p21"/>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a:sym typeface="+mn-ea"/>
              </a:rPr>
              <a:t>Q&amp;A and Wrap-Up</a:t>
            </a:r>
            <a:r>
              <a:rPr lang="en-GB"/>
              <a:t>.</a:t>
            </a:r>
            <a:endParaRPr lang="en-GB"/>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i="0">
                <a:ln w="28575" cap="flat" cmpd="sng">
                  <a:solidFill>
                    <a:schemeClr val="dk1"/>
                  </a:solidFill>
                  <a:prstDash val="solid"/>
                  <a:round/>
                  <a:headEnd type="none" w="sm" len="sm"/>
                  <a:tailEnd type="none" w="sm" len="sm"/>
                </a:ln>
                <a:noFill/>
                <a:latin typeface="Calistoga"/>
              </a:rPr>
              <a:t>0</a:t>
            </a:r>
            <a:r>
              <a:rPr lang="ar-EG" b="1" i="0">
                <a:ln w="28575" cap="flat" cmpd="sng">
                  <a:solidFill>
                    <a:schemeClr val="dk1"/>
                  </a:solidFill>
                  <a:prstDash val="solid"/>
                  <a:round/>
                  <a:headEnd type="none" w="sm" len="sm"/>
                  <a:tailEnd type="none" w="sm" len="sm"/>
                </a:ln>
                <a:noFill/>
                <a:latin typeface="Calistoga"/>
              </a:rPr>
              <a:t>4</a:t>
            </a:r>
            <a:endParaRPr lang="ar-EG" b="1" i="0">
              <a:ln w="28575"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sym typeface="+mn-ea"/>
              </a:rPr>
              <a:t>Resources</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hlinkClick r:id="rId2" action="ppaction://hlinkfile">
                  <a:extLst>
                    <a:ext uri="{DAF060AB-1E55-43B9-8AAB-6FB025537F2F}">
                      <wpsdc:hlinkClr xmlns:wpsdc="http://www.wps.cn/officeDocument/2017/drawingmlCustomData" val="00B050"/>
                      <wpsdc:folHlinkClr xmlns:wpsdc="http://www.wps.cn/officeDocument/2017/drawingmlCustomData" val="3FCF99"/>
                      <wpsdc:hlinkUnderline xmlns:wpsdc="http://www.wps.cn/officeDocument/2017/drawingmlCustomData" val="1"/>
                    </a:ext>
                  </a:extLst>
                </a:hlinkClick>
              </a:rPr>
              <a:t>supabase docs</a:t>
            </a:r>
            <a:endParaRPr lang="en-US">
              <a:hlinkClick r:id="rId2" action="ppaction://hlinkfile">
                <a:extLst>
                  <a:ext uri="{DAF060AB-1E55-43B9-8AAB-6FB025537F2F}">
                    <wpsdc:hlinkClr xmlns:wpsdc="http://www.wps.cn/officeDocument/2017/drawingmlCustomData" val="00B050"/>
                    <wpsdc:folHlinkClr xmlns:wpsdc="http://www.wps.cn/officeDocument/2017/drawingmlCustomData" val="3FCF99"/>
                    <wpsdc:hlinkUnderline xmlns:wpsdc="http://www.wps.cn/officeDocument/2017/drawingmlCustomData" val="1"/>
                  </a:ext>
                </a:extLst>
              </a:hlinkClick>
            </a:endParaRPr>
          </a:p>
          <a:p>
            <a:pPr>
              <a:lnSpc>
                <a:spcPct val="150000"/>
              </a:lnSpc>
            </a:pPr>
            <a:r>
              <a:rPr lang="en-US">
                <a:hlinkClick r:id="rId3" action="ppaction://hlinkfile"/>
              </a:rPr>
              <a:t>w3schools sql</a:t>
            </a:r>
            <a:endParaRPr lang="en-US"/>
          </a:p>
        </p:txBody>
      </p:sp>
      <p:sp>
        <p:nvSpPr>
          <p:cNvPr id="5" name="Text Box 4"/>
          <p:cNvSpPr txBox="1"/>
          <p:nvPr>
            <p:custDataLst>
              <p:tags r:id="rId4"/>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sym typeface="+mn-ea"/>
              </a:rPr>
              <a:t>Homework</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Create a roles system for your app by adding a role column to the profiles table.</a:t>
            </a:r>
            <a:endParaRPr lang="en-US"/>
          </a:p>
          <a:p>
            <a:pPr>
              <a:lnSpc>
                <a:spcPct val="150000"/>
              </a:lnSpc>
            </a:pPr>
            <a:r>
              <a:rPr lang="en-US"/>
              <a:t>Create different levels of access (e.g., only admins can view all profiles, while users can only view their own)</a:t>
            </a:r>
            <a:endParaRPr lang="en-US"/>
          </a:p>
          <a:p>
            <a:pPr>
              <a:lnSpc>
                <a:spcPct val="150000"/>
              </a:lnSpc>
            </a:pPr>
            <a:r>
              <a:rPr lang="en-US"/>
              <a:t>Create signup and login pages using </a:t>
            </a:r>
            <a:r>
              <a:rPr lang="en-US">
                <a:solidFill>
                  <a:srgbClr val="FF0000"/>
                </a:solidFill>
              </a:rPr>
              <a:t>ANY FRONTEND FRAMEWORK</a:t>
            </a:r>
            <a:r>
              <a:rPr lang="en-US"/>
              <a:t>.</a:t>
            </a:r>
            <a:endParaRPr lang="en-US"/>
          </a:p>
          <a:p>
            <a:pPr>
              <a:lnSpc>
                <a:spcPct val="150000"/>
              </a:lnSpc>
            </a:pPr>
            <a:r>
              <a:rPr lang="en-US"/>
              <a:t>Use Supabase SDK to handle authentication.</a:t>
            </a:r>
            <a:endParaRPr lang="en-US"/>
          </a:p>
          <a:p>
            <a:pPr>
              <a:lnSpc>
                <a:spcPct val="150000"/>
              </a:lnSpc>
            </a:pP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sym typeface="+mn-ea"/>
              </a:rPr>
              <a:t>Homework</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Create a user profile page where users can update their username and avatar.</a:t>
            </a:r>
            <a:endParaRPr lang="en-US"/>
          </a:p>
          <a:p>
            <a:pPr>
              <a:lnSpc>
                <a:spcPct val="150000"/>
              </a:lnSpc>
            </a:pPr>
            <a:r>
              <a:rPr lang="en-US"/>
              <a:t>Implement a file upload feature for profile pictures using the Supabase storage API.</a:t>
            </a:r>
            <a:endParaRPr lang="en-US"/>
          </a:p>
          <a:p>
            <a:pPr>
              <a:lnSpc>
                <a:spcPct val="150000"/>
              </a:lnSpc>
            </a:pPr>
            <a:r>
              <a:rPr lang="en-US"/>
              <a:t>Ensure the profile data is stored in the profiles table and linked to the user’s ID from Supabase Auth</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75" name="Shape 175"/>
        <p:cNvGrpSpPr/>
        <p:nvPr/>
      </p:nvGrpSpPr>
      <p:grpSpPr>
        <a:xfrm>
          <a:off x="0" y="0"/>
          <a:ext cx="0" cy="0"/>
          <a:chOff x="0" y="0"/>
          <a:chExt cx="0" cy="0"/>
        </a:xfrm>
      </p:grpSpPr>
      <p:pic>
        <p:nvPicPr>
          <p:cNvPr id="176" name="Google Shape;176;p23"/>
          <p:cNvPicPr preferRelativeResize="0"/>
          <p:nvPr/>
        </p:nvPicPr>
        <p:blipFill rotWithShape="1">
          <a:blip r:embed="rId1"/>
          <a:srcRect l="5658" r="5658"/>
          <a:stretch>
            <a:fillRect/>
          </a:stretch>
        </p:blipFill>
        <p:spPr>
          <a:xfrm>
            <a:off x="550225" y="802978"/>
            <a:ext cx="5790000" cy="4351500"/>
          </a:xfrm>
          <a:prstGeom prst="roundRect">
            <a:avLst>
              <a:gd name="adj" fmla="val 0"/>
            </a:avLst>
          </a:prstGeom>
          <a:noFill/>
          <a:ln>
            <a:noFill/>
          </a:ln>
        </p:spPr>
      </p:pic>
      <p:sp>
        <p:nvSpPr>
          <p:cNvPr id="177" name="Google Shape;177;p23"/>
          <p:cNvSpPr/>
          <p:nvPr/>
        </p:nvSpPr>
        <p:spPr>
          <a:xfrm>
            <a:off x="6410300" y="91508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2"/>
            </p:custDataLst>
          </p:nvPr>
        </p:nvSpPr>
        <p:spPr>
          <a:xfrm>
            <a:off x="6410325" y="915035"/>
            <a:ext cx="1261745" cy="126238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78" name="Google Shape;178;p23"/>
          <p:cNvSpPr txBox="1"/>
          <p:nvPr>
            <p:ph type="title" idx="4294967295"/>
          </p:nvPr>
        </p:nvSpPr>
        <p:spPr>
          <a:xfrm>
            <a:off x="6667600" y="802975"/>
            <a:ext cx="5026500" cy="4351500"/>
          </a:xfrm>
          <a:prstGeom prst="rect">
            <a:avLst/>
          </a:prstGeom>
        </p:spPr>
        <p:txBody>
          <a:bodyPr spcFirstLastPara="1" wrap="square" lIns="121900" tIns="121900" rIns="121900" bIns="121900" anchor="ctr" anchorCtr="0">
            <a:noAutofit/>
          </a:bodyPr>
          <a:lstStyle/>
          <a:p>
            <a:pPr marL="0" lvl="0" indent="0" algn="l" rtl="0">
              <a:lnSpc>
                <a:spcPct val="80000"/>
              </a:lnSpc>
              <a:spcBef>
                <a:spcPts val="0"/>
              </a:spcBef>
              <a:spcAft>
                <a:spcPts val="0"/>
              </a:spcAft>
              <a:buNone/>
            </a:pPr>
            <a:r>
              <a:rPr lang="en-US" sz="7000"/>
              <a:t>OFFFFF</a:t>
            </a:r>
            <a:br>
              <a:rPr lang="en-US" sz="7000"/>
            </a:br>
            <a:r>
              <a:rPr lang="en-US" altLang="en-GB" sz="7000"/>
              <a:t>Take a brack</a:t>
            </a:r>
            <a:r>
              <a:rPr lang="en-GB" sz="7000"/>
              <a:t>.</a:t>
            </a:r>
            <a:endParaRPr sz="7000"/>
          </a:p>
        </p:txBody>
      </p:sp>
      <p:sp>
        <p:nvSpPr>
          <p:cNvPr id="179" name="Google Shape;179;p23"/>
          <p:cNvSpPr txBox="1"/>
          <p:nvPr>
            <p:ph type="body" idx="4294967295"/>
          </p:nvPr>
        </p:nvSpPr>
        <p:spPr>
          <a:xfrm>
            <a:off x="550225" y="5265600"/>
            <a:ext cx="11129100" cy="974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a:t>Only </a:t>
            </a:r>
            <a:r>
              <a:rPr lang="en-GB"/>
              <a:t>Koalas don’t have much energy and, </a:t>
            </a:r>
            <a:r>
              <a:rPr lang="en-US" altLang="en-GB"/>
              <a:t>Koala </a:t>
            </a:r>
            <a:r>
              <a:rPr lang="en-GB">
                <a:sym typeface="+mn-ea"/>
              </a:rPr>
              <a:t>can sleep for up to 18 hours a day</a:t>
            </a:r>
            <a:r>
              <a:rPr lang="en-US" altLang="en-GB">
                <a:sym typeface="+mn-ea"/>
              </a:rPr>
              <a:t> but you only need 6-8 hours to have all energy needed energy for one day.</a:t>
            </a:r>
            <a:endParaRPr lang="en-US" altLang="en-GB">
              <a:sym typeface="+mn-ea"/>
            </a:endParaRPr>
          </a:p>
        </p:txBody>
      </p:sp>
      <p:cxnSp>
        <p:nvCxnSpPr>
          <p:cNvPr id="180" name="Google Shape;180;p23"/>
          <p:cNvCxnSpPr/>
          <p:nvPr/>
        </p:nvCxnSpPr>
        <p:spPr>
          <a:xfrm rot="10800000">
            <a:off x="497850" y="516525"/>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181" name="Google Shape;181;p23"/>
          <p:cNvCxnSpPr/>
          <p:nvPr/>
        </p:nvCxnSpPr>
        <p:spPr>
          <a:xfrm rot="10800000">
            <a:off x="497850" y="6307725"/>
            <a:ext cx="11196300" cy="0"/>
          </a:xfrm>
          <a:prstGeom prst="straightConnector1">
            <a:avLst/>
          </a:prstGeom>
          <a:noFill/>
          <a:ln w="19050" cap="rnd" cmpd="sng">
            <a:solidFill>
              <a:schemeClr val="dk1"/>
            </a:solidFill>
            <a:prstDash val="solid"/>
            <a:round/>
            <a:headEnd type="none" w="med" len="med"/>
            <a:tailEnd type="none" w="med" len="med"/>
          </a:ln>
        </p:spPr>
      </p:cxnSp>
      <p:sp>
        <p:nvSpPr>
          <p:cNvPr id="5" name="Text Box 4"/>
          <p:cNvSpPr txBox="1"/>
          <p:nvPr>
            <p:custDataLst>
              <p:tags r:id="rId3"/>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85" name="Shape 185"/>
        <p:cNvGrpSpPr/>
        <p:nvPr/>
      </p:nvGrpSpPr>
      <p:grpSpPr>
        <a:xfrm>
          <a:off x="0" y="0"/>
          <a:ext cx="0" cy="0"/>
          <a:chOff x="0" y="0"/>
          <a:chExt cx="0" cy="0"/>
        </a:xfrm>
      </p:grpSpPr>
      <p:sp>
        <p:nvSpPr>
          <p:cNvPr id="186" name="Google Shape;186;p24"/>
          <p:cNvSpPr/>
          <p:nvPr/>
        </p:nvSpPr>
        <p:spPr>
          <a:xfrm>
            <a:off x="4833600" y="543913"/>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4833590" y="54405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grpSp>
        <p:nvGrpSpPr>
          <p:cNvPr id="187" name="Google Shape;187;p24"/>
          <p:cNvGrpSpPr/>
          <p:nvPr/>
        </p:nvGrpSpPr>
        <p:grpSpPr>
          <a:xfrm rot="10800000">
            <a:off x="5328102" y="849126"/>
            <a:ext cx="1237846" cy="872004"/>
            <a:chOff x="621403" y="597265"/>
            <a:chExt cx="1588204" cy="1118814"/>
          </a:xfrm>
        </p:grpSpPr>
        <p:sp>
          <p:nvSpPr>
            <p:cNvPr id="188" name="Google Shape;188;p24"/>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9" name="Google Shape;189;p24"/>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90" name="Google Shape;190;p24"/>
          <p:cNvSpPr txBox="1"/>
          <p:nvPr>
            <p:ph type="title"/>
          </p:nvPr>
        </p:nvSpPr>
        <p:spPr>
          <a:xfrm>
            <a:off x="511300" y="1949725"/>
            <a:ext cx="11142300" cy="316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t>So, Don’t Wast Your Time in Sleep</a:t>
            </a:r>
            <a:r>
              <a:rPr lang="en-GB"/>
              <a:t>.</a:t>
            </a:r>
            <a:endParaRPr lang="en-GB"/>
          </a:p>
        </p:txBody>
      </p:sp>
      <p:sp>
        <p:nvSpPr>
          <p:cNvPr id="191" name="Google Shape;191;p24"/>
          <p:cNvSpPr txBox="1"/>
          <p:nvPr>
            <p:ph type="subTitle" idx="1"/>
          </p:nvPr>
        </p:nvSpPr>
        <p:spPr>
          <a:xfrm>
            <a:off x="511375" y="5538475"/>
            <a:ext cx="11142300" cy="717900"/>
          </a:xfrm>
          <a:prstGeom prst="rect">
            <a:avLst/>
          </a:prstGeom>
        </p:spPr>
        <p:txBody>
          <a:bodyPr spcFirstLastPara="1" wrap="square" lIns="121900" tIns="121900" rIns="121900" bIns="121900" anchor="b" anchorCtr="0">
            <a:noAutofit/>
          </a:bodyPr>
          <a:lstStyle/>
          <a:p>
            <a:pPr marL="457200" lvl="0" indent="0" algn="r" rtl="0">
              <a:spcBef>
                <a:spcPts val="0"/>
              </a:spcBef>
              <a:spcAft>
                <a:spcPts val="0"/>
              </a:spcAft>
              <a:buNone/>
            </a:pPr>
            <a:r>
              <a:rPr lang="en-GB"/>
              <a:t>― </a:t>
            </a:r>
            <a:r>
              <a:rPr lang="en-US" altLang="en-GB"/>
              <a:t>Joeshwoa George</a:t>
            </a:r>
            <a:endParaRPr lang="en-US" altLang="en-GB"/>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272" name="Shape 272"/>
        <p:cNvGrpSpPr/>
        <p:nvPr/>
      </p:nvGrpSpPr>
      <p:grpSpPr>
        <a:xfrm>
          <a:off x="0" y="0"/>
          <a:ext cx="0" cy="0"/>
          <a:chOff x="0" y="0"/>
          <a:chExt cx="0" cy="0"/>
        </a:xfrm>
      </p:grpSpPr>
      <p:sp>
        <p:nvSpPr>
          <p:cNvPr id="273" name="Google Shape;273;p30"/>
          <p:cNvSpPr/>
          <p:nvPr/>
        </p:nvSpPr>
        <p:spPr>
          <a:xfrm>
            <a:off x="757700" y="1482829"/>
            <a:ext cx="1704300" cy="17043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74" name="Google Shape;274;p30"/>
          <p:cNvSpPr txBox="1"/>
          <p:nvPr>
            <p:ph type="title"/>
          </p:nvPr>
        </p:nvSpPr>
        <p:spPr>
          <a:xfrm>
            <a:off x="511300" y="1949725"/>
            <a:ext cx="11142300" cy="316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sz="10000"/>
              <a:t>See you next session</a:t>
            </a:r>
            <a:r>
              <a:rPr lang="en-GB" sz="10000"/>
              <a:t>!</a:t>
            </a:r>
            <a:endParaRPr sz="10000"/>
          </a:p>
        </p:txBody>
      </p:sp>
      <p:sp>
        <p:nvSpPr>
          <p:cNvPr id="275" name="Google Shape;275;p30"/>
          <p:cNvSpPr txBox="1"/>
          <p:nvPr>
            <p:ph type="subTitle" idx="1"/>
          </p:nvPr>
        </p:nvSpPr>
        <p:spPr>
          <a:xfrm>
            <a:off x="202350" y="6408400"/>
            <a:ext cx="11787300" cy="3813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sz="1000" b="0"/>
              <a:t>Don;t forget study this section well and write your questions in note and i will answer it in live session.</a:t>
            </a:r>
            <a:endParaRPr lang="en-US" altLang="en-GB" sz="1000" b="0"/>
          </a:p>
        </p:txBody>
      </p:sp>
      <p:sp>
        <p:nvSpPr>
          <p:cNvPr id="117" name="Google Shape;117;p17"/>
          <p:cNvSpPr/>
          <p:nvPr>
            <p:custDataLst>
              <p:tags r:id="rId1"/>
            </p:custDataLst>
          </p:nvPr>
        </p:nvSpPr>
        <p:spPr>
          <a:xfrm>
            <a:off x="757555" y="1482725"/>
            <a:ext cx="1704340" cy="170434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72" name="Shape 272"/>
        <p:cNvGrpSpPr/>
        <p:nvPr/>
      </p:nvGrpSpPr>
      <p:grpSpPr>
        <a:xfrm>
          <a:off x="0" y="0"/>
          <a:ext cx="0" cy="0"/>
          <a:chOff x="0" y="0"/>
          <a:chExt cx="0" cy="0"/>
        </a:xfrm>
      </p:grpSpPr>
      <p:sp>
        <p:nvSpPr>
          <p:cNvPr id="273" name="Google Shape;273;p30"/>
          <p:cNvSpPr/>
          <p:nvPr/>
        </p:nvSpPr>
        <p:spPr>
          <a:xfrm>
            <a:off x="757700" y="1482829"/>
            <a:ext cx="1704300" cy="17043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74" name="Google Shape;274;p30"/>
          <p:cNvSpPr txBox="1"/>
          <p:nvPr>
            <p:ph type="title"/>
          </p:nvPr>
        </p:nvSpPr>
        <p:spPr>
          <a:xfrm>
            <a:off x="511300" y="1949725"/>
            <a:ext cx="11142300" cy="316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sz="10000"/>
              <a:t>Any questions?</a:t>
            </a:r>
            <a:endParaRPr sz="10000"/>
          </a:p>
        </p:txBody>
      </p:sp>
      <p:sp>
        <p:nvSpPr>
          <p:cNvPr id="275" name="Google Shape;275;p30"/>
          <p:cNvSpPr txBox="1"/>
          <p:nvPr>
            <p:ph type="subTitle" idx="1"/>
          </p:nvPr>
        </p:nvSpPr>
        <p:spPr>
          <a:xfrm>
            <a:off x="202350" y="6408400"/>
            <a:ext cx="11787300" cy="3813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sz="1000" b="0"/>
              <a:t>Don;t forget study this section well and write your questions in note and i will answer it in live session.</a:t>
            </a:r>
            <a:endParaRPr lang="en-US" altLang="en-GB" sz="1000" b="0"/>
          </a:p>
        </p:txBody>
      </p:sp>
      <p:sp>
        <p:nvSpPr>
          <p:cNvPr id="117" name="Google Shape;117;p17"/>
          <p:cNvSpPr/>
          <p:nvPr>
            <p:custDataLst>
              <p:tags r:id="rId1"/>
            </p:custDataLst>
          </p:nvPr>
        </p:nvSpPr>
        <p:spPr>
          <a:xfrm>
            <a:off x="757555" y="1482725"/>
            <a:ext cx="1704340" cy="170434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383" name="Shape 383"/>
        <p:cNvGrpSpPr/>
        <p:nvPr/>
      </p:nvGrpSpPr>
      <p:grpSpPr>
        <a:xfrm>
          <a:off x="0" y="0"/>
          <a:ext cx="0" cy="0"/>
          <a:chOff x="0" y="0"/>
          <a:chExt cx="0" cy="0"/>
        </a:xfrm>
      </p:grpSpPr>
      <p:pic>
        <p:nvPicPr>
          <p:cNvPr id="3" name="Picture 2" descr="linkedin"/>
          <p:cNvPicPr>
            <a:picLocks noChangeAspect="1"/>
          </p:cNvPicPr>
          <p:nvPr/>
        </p:nvPicPr>
        <p:blipFill>
          <a:blip r:embed="rId1"/>
          <a:stretch>
            <a:fillRect/>
          </a:stretch>
        </p:blipFill>
        <p:spPr>
          <a:xfrm>
            <a:off x="1375410" y="4799965"/>
            <a:ext cx="472440" cy="472440"/>
          </a:xfrm>
          <a:prstGeom prst="rect">
            <a:avLst/>
          </a:prstGeom>
        </p:spPr>
      </p:pic>
      <p:sp>
        <p:nvSpPr>
          <p:cNvPr id="384" name="Google Shape;384;p36"/>
          <p:cNvSpPr/>
          <p:nvPr/>
        </p:nvSpPr>
        <p:spPr>
          <a:xfrm>
            <a:off x="1059150" y="1585350"/>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2"/>
            </p:custDataLst>
          </p:nvPr>
        </p:nvSpPr>
        <p:spPr>
          <a:xfrm>
            <a:off x="1059180" y="1585595"/>
            <a:ext cx="1262380" cy="1261745"/>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385" name="Google Shape;385;p36"/>
          <p:cNvSpPr txBox="1"/>
          <p:nvPr>
            <p:ph type="title"/>
          </p:nvPr>
        </p:nvSpPr>
        <p:spPr>
          <a:xfrm>
            <a:off x="1373000" y="1885163"/>
            <a:ext cx="5581500" cy="896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GB" sz="6000"/>
              <a:t>Thank you!</a:t>
            </a:r>
            <a:endParaRPr sz="6000"/>
          </a:p>
        </p:txBody>
      </p:sp>
      <p:sp>
        <p:nvSpPr>
          <p:cNvPr id="386" name="Google Shape;386;p36"/>
          <p:cNvSpPr/>
          <p:nvPr/>
        </p:nvSpPr>
        <p:spPr>
          <a:xfrm>
            <a:off x="2228545" y="4879890"/>
            <a:ext cx="181070" cy="392601"/>
          </a:xfrm>
          <a:custGeom>
            <a:avLst/>
            <a:gdLst/>
            <a:ahLst/>
            <a:cxnLst/>
            <a:rect l="l" t="t" r="r" b="b"/>
            <a:pathLst>
              <a:path w="7907" h="17146" extrusionOk="0">
                <a:moveTo>
                  <a:pt x="5538" y="0"/>
                </a:moveTo>
                <a:cubicBezTo>
                  <a:pt x="2969" y="0"/>
                  <a:pt x="1802" y="1134"/>
                  <a:pt x="1802" y="3303"/>
                </a:cubicBezTo>
                <a:lnTo>
                  <a:pt x="1802" y="5604"/>
                </a:lnTo>
                <a:lnTo>
                  <a:pt x="0" y="5604"/>
                </a:lnTo>
                <a:lnTo>
                  <a:pt x="0" y="8540"/>
                </a:lnTo>
                <a:lnTo>
                  <a:pt x="1802" y="8540"/>
                </a:lnTo>
                <a:lnTo>
                  <a:pt x="1802" y="17146"/>
                </a:lnTo>
                <a:lnTo>
                  <a:pt x="5238" y="17146"/>
                </a:lnTo>
                <a:lnTo>
                  <a:pt x="5238" y="8473"/>
                </a:lnTo>
                <a:lnTo>
                  <a:pt x="7673" y="8473"/>
                </a:lnTo>
                <a:lnTo>
                  <a:pt x="7906" y="5604"/>
                </a:lnTo>
                <a:lnTo>
                  <a:pt x="5238" y="5604"/>
                </a:lnTo>
                <a:lnTo>
                  <a:pt x="5238" y="3936"/>
                </a:lnTo>
                <a:cubicBezTo>
                  <a:pt x="5238" y="3269"/>
                  <a:pt x="5404" y="3002"/>
                  <a:pt x="6038" y="3002"/>
                </a:cubicBezTo>
                <a:lnTo>
                  <a:pt x="7906" y="3002"/>
                </a:lnTo>
                <a:lnTo>
                  <a:pt x="790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2" name="Google Shape;392;p36"/>
          <p:cNvSpPr txBox="1"/>
          <p:nvPr>
            <p:ph type="body" idx="1"/>
          </p:nvPr>
        </p:nvSpPr>
        <p:spPr>
          <a:xfrm>
            <a:off x="1373100" y="2943188"/>
            <a:ext cx="5581500" cy="19848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b="1"/>
              <a:t>Do you have any questions?</a:t>
            </a:r>
            <a:endParaRPr b="1"/>
          </a:p>
          <a:p>
            <a:pPr marL="0" lvl="0" indent="0" algn="l" rtl="0">
              <a:spcBef>
                <a:spcPts val="0"/>
              </a:spcBef>
              <a:spcAft>
                <a:spcPts val="0"/>
              </a:spcAft>
              <a:buNone/>
            </a:pPr>
            <a:endParaRPr sz="1000"/>
          </a:p>
          <a:p>
            <a:pPr marL="0" lvl="0" indent="0" algn="l" rtl="0">
              <a:spcBef>
                <a:spcPts val="0"/>
              </a:spcBef>
              <a:spcAft>
                <a:spcPts val="0"/>
              </a:spcAft>
              <a:buNone/>
            </a:pPr>
            <a:r>
              <a:rPr lang="en-US" altLang="en-GB"/>
              <a:t>joeshwoa.george@gmail</a:t>
            </a:r>
            <a:r>
              <a:rPr lang="en-GB"/>
              <a:t>.com</a:t>
            </a:r>
            <a:endParaRPr lang="en-GB"/>
          </a:p>
          <a:p>
            <a:pPr marL="0" lvl="0" indent="0" algn="l" rtl="0">
              <a:spcBef>
                <a:spcPts val="0"/>
              </a:spcBef>
              <a:spcAft>
                <a:spcPts val="0"/>
              </a:spcAft>
              <a:buNone/>
            </a:pPr>
            <a:r>
              <a:rPr lang="en-US" altLang="en-GB"/>
              <a:t>+20 120 294 6596</a:t>
            </a:r>
            <a:endParaRPr lang="en-GB"/>
          </a:p>
          <a:p>
            <a:pPr marL="0" lvl="0" indent="0" algn="l" rtl="0">
              <a:spcBef>
                <a:spcPts val="0"/>
              </a:spcBef>
              <a:spcAft>
                <a:spcPts val="0"/>
              </a:spcAft>
              <a:buNone/>
            </a:pPr>
          </a:p>
        </p:txBody>
      </p:sp>
      <p:sp>
        <p:nvSpPr>
          <p:cNvPr id="5" name="Text Box 4">
            <a:hlinkClick r:id="rId3" action="ppaction://hlinkfile"/>
          </p:cNvPr>
          <p:cNvSpPr txBox="1"/>
          <p:nvPr/>
        </p:nvSpPr>
        <p:spPr>
          <a:xfrm>
            <a:off x="1375410" y="4799965"/>
            <a:ext cx="462915" cy="472440"/>
          </a:xfrm>
          <a:prstGeom prst="rect">
            <a:avLst/>
          </a:prstGeom>
          <a:noFill/>
        </p:spPr>
        <p:txBody>
          <a:bodyPr wrap="square" rtlCol="0">
            <a:noAutofit/>
          </a:bodyPr>
          <a:p>
            <a:endParaRPr lang="en-US"/>
          </a:p>
        </p:txBody>
      </p:sp>
      <p:sp>
        <p:nvSpPr>
          <p:cNvPr id="7" name="Text Box 6">
            <a:hlinkClick r:id="rId4" action="ppaction://hlinkfile"/>
          </p:cNvPr>
          <p:cNvSpPr txBox="1"/>
          <p:nvPr>
            <p:custDataLst>
              <p:tags r:id="rId5"/>
            </p:custDataLst>
          </p:nvPr>
        </p:nvSpPr>
        <p:spPr>
          <a:xfrm>
            <a:off x="2087880" y="4799965"/>
            <a:ext cx="462915" cy="472440"/>
          </a:xfrm>
          <a:prstGeom prst="rect">
            <a:avLst/>
          </a:prstGeom>
          <a:noFill/>
        </p:spPr>
        <p:txBody>
          <a:bodyPr wrap="square" rtlCol="0">
            <a:noAutofit/>
          </a:bodyPr>
          <a:p>
            <a:endParaRPr lang="en-US"/>
          </a:p>
        </p:txBody>
      </p:sp>
      <p:sp>
        <p:nvSpPr>
          <p:cNvPr id="8" name="Text Box 7"/>
          <p:cNvSpPr txBox="1"/>
          <p:nvPr>
            <p:custDataLst>
              <p:tags r:id="rId6"/>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pic>
        <p:nvPicPr>
          <p:cNvPr id="2" name="Picture 1" descr="supabase-logo-icon"/>
          <p:cNvPicPr>
            <a:picLocks noChangeAspect="1"/>
          </p:cNvPicPr>
          <p:nvPr/>
        </p:nvPicPr>
        <p:blipFill>
          <a:blip r:embed="rId7"/>
          <a:stretch>
            <a:fillRect/>
          </a:stretch>
        </p:blipFill>
        <p:spPr>
          <a:xfrm rot="1140000">
            <a:off x="8709025" y="569595"/>
            <a:ext cx="5379720" cy="55403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32" name="Shape 132"/>
        <p:cNvGrpSpPr/>
        <p:nvPr/>
      </p:nvGrpSpPr>
      <p:grpSpPr>
        <a:xfrm>
          <a:off x="0" y="0"/>
          <a:ext cx="0" cy="0"/>
          <a:chOff x="0" y="0"/>
          <a:chExt cx="0" cy="0"/>
        </a:xfrm>
      </p:grpSpPr>
      <p:sp>
        <p:nvSpPr>
          <p:cNvPr id="133" name="Google Shape;133;p19"/>
          <p:cNvSpPr/>
          <p:nvPr/>
        </p:nvSpPr>
        <p:spPr>
          <a:xfrm>
            <a:off x="6344850" y="38149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5" name="Google Shape;135;p19"/>
          <p:cNvSpPr/>
          <p:nvPr/>
        </p:nvSpPr>
        <p:spPr>
          <a:xfrm>
            <a:off x="2157700" y="38149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Google Shape;136;p19"/>
          <p:cNvSpPr/>
          <p:nvPr>
            <p:custDataLst>
              <p:tags r:id="rId1"/>
            </p:custDataLst>
          </p:nvPr>
        </p:nvSpPr>
        <p:spPr>
          <a:xfrm>
            <a:off x="2153890" y="3814938"/>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nvSpPr>
        <p:spPr>
          <a:xfrm>
            <a:off x="2157700" y="1833738"/>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7" name="Google Shape;137;p19"/>
          <p:cNvSpPr txBox="1"/>
          <p:nvPr>
            <p:ph type="title"/>
          </p:nvPr>
        </p:nvSpPr>
        <p:spPr>
          <a:xfrm>
            <a:off x="490775" y="751875"/>
            <a:ext cx="112104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GB"/>
              <a:t>Table of Contents.</a:t>
            </a:r>
            <a:endParaRPr lang="en-GB"/>
          </a:p>
        </p:txBody>
      </p:sp>
      <p:sp>
        <p:nvSpPr>
          <p:cNvPr id="5" name="Google Shape;136;p19"/>
          <p:cNvSpPr/>
          <p:nvPr>
            <p:custDataLst>
              <p:tags r:id="rId2"/>
            </p:custDataLst>
          </p:nvPr>
        </p:nvSpPr>
        <p:spPr>
          <a:xfrm>
            <a:off x="6288375" y="1833738"/>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8" name="Google Shape;138;p19"/>
          <p:cNvSpPr txBox="1"/>
          <p:nvPr>
            <p:ph type="body" idx="1"/>
          </p:nvPr>
        </p:nvSpPr>
        <p:spPr>
          <a:xfrm>
            <a:off x="2993825" y="2742370"/>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t>Understanding Roles and Permissions</a:t>
            </a:r>
          </a:p>
        </p:txBody>
      </p:sp>
      <p:sp>
        <p:nvSpPr>
          <p:cNvPr id="139" name="Google Shape;139;p19"/>
          <p:cNvSpPr txBox="1"/>
          <p:nvPr>
            <p:ph type="body" idx="2"/>
          </p:nvPr>
        </p:nvSpPr>
        <p:spPr>
          <a:xfrm>
            <a:off x="7332750" y="2742370"/>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t>Supabase Auth SDKs for Frontend Frameworks</a:t>
            </a:r>
          </a:p>
        </p:txBody>
      </p:sp>
      <p:sp>
        <p:nvSpPr>
          <p:cNvPr id="140" name="Google Shape;140;p19"/>
          <p:cNvSpPr txBox="1"/>
          <p:nvPr>
            <p:ph type="body" idx="3"/>
          </p:nvPr>
        </p:nvSpPr>
        <p:spPr>
          <a:xfrm>
            <a:off x="7332725" y="4760929"/>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a:sym typeface="+mn-ea"/>
              </a:rPr>
              <a:t>Let's ask</a:t>
            </a:r>
            <a:endParaRPr>
              <a:sym typeface="+mn-ea"/>
            </a:endParaRPr>
          </a:p>
        </p:txBody>
      </p:sp>
      <p:sp>
        <p:nvSpPr>
          <p:cNvPr id="4" name="Google Shape;136;p19"/>
          <p:cNvSpPr/>
          <p:nvPr>
            <p:custDataLst>
              <p:tags r:id="rId3"/>
            </p:custDataLst>
          </p:nvPr>
        </p:nvSpPr>
        <p:spPr>
          <a:xfrm>
            <a:off x="6344890" y="3814938"/>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41" name="Google Shape;141;p19"/>
          <p:cNvSpPr txBox="1"/>
          <p:nvPr>
            <p:ph type="title" idx="4"/>
          </p:nvPr>
        </p:nvSpPr>
        <p:spPr>
          <a:xfrm>
            <a:off x="2993825" y="2046600"/>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sz="2400"/>
              <a:t>Managing User Roles and Permissions</a:t>
            </a:r>
            <a:endParaRPr sz="2400"/>
          </a:p>
        </p:txBody>
      </p:sp>
      <p:sp>
        <p:nvSpPr>
          <p:cNvPr id="142" name="Google Shape;142;p19"/>
          <p:cNvSpPr txBox="1"/>
          <p:nvPr>
            <p:ph type="title" idx="5"/>
          </p:nvPr>
        </p:nvSpPr>
        <p:spPr>
          <a:xfrm>
            <a:off x="7332750" y="2046600"/>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ltLang="en-GB" sz="2400">
                <a:sym typeface="+mn-ea"/>
              </a:rPr>
              <a:t>Integrating Supabase with Frontend Frameworks</a:t>
            </a:r>
            <a:endParaRPr lang="en-US" altLang="en-GB" sz="2400">
              <a:sym typeface="+mn-ea"/>
            </a:endParaRPr>
          </a:p>
        </p:txBody>
      </p:sp>
      <p:sp>
        <p:nvSpPr>
          <p:cNvPr id="143" name="Google Shape;143;p19"/>
          <p:cNvSpPr txBox="1"/>
          <p:nvPr>
            <p:ph type="title" idx="6"/>
          </p:nvPr>
        </p:nvSpPr>
        <p:spPr>
          <a:xfrm>
            <a:off x="7332725" y="4065159"/>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ltLang="en-GB" sz="2400"/>
              <a:t> Q&amp;A and Wrap-Up</a:t>
            </a:r>
            <a:endParaRPr lang="en-US" altLang="en-GB" sz="2400"/>
          </a:p>
        </p:txBody>
      </p:sp>
      <p:sp>
        <p:nvSpPr>
          <p:cNvPr id="144" name="Google Shape;144;p19"/>
          <p:cNvSpPr txBox="1"/>
          <p:nvPr>
            <p:ph type="body" idx="7"/>
          </p:nvPr>
        </p:nvSpPr>
        <p:spPr>
          <a:xfrm>
            <a:off x="2993825" y="4760845"/>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t>Creating a User Profile System</a:t>
            </a:r>
          </a:p>
        </p:txBody>
      </p:sp>
      <p:sp>
        <p:nvSpPr>
          <p:cNvPr id="145" name="Google Shape;145;p19"/>
          <p:cNvSpPr txBox="1"/>
          <p:nvPr>
            <p:ph type="title" idx="8"/>
          </p:nvPr>
        </p:nvSpPr>
        <p:spPr>
          <a:xfrm>
            <a:off x="2993825" y="4065075"/>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ltLang="en-GB" sz="2400"/>
              <a:t>Implementing User Profiles</a:t>
            </a:r>
            <a:endParaRPr lang="en-US" altLang="en-GB" sz="2400"/>
          </a:p>
        </p:txBody>
      </p:sp>
      <p:sp>
        <p:nvSpPr>
          <p:cNvPr id="146" name="Google Shape;146;p19"/>
          <p:cNvSpPr/>
          <p:nvPr/>
        </p:nvSpPr>
        <p:spPr>
          <a:xfrm>
            <a:off x="2230050" y="2256638"/>
            <a:ext cx="766461" cy="549659"/>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noFill/>
                <a:latin typeface="Calistoga"/>
              </a:rPr>
              <a:t>01</a:t>
            </a:r>
            <a:endParaRPr b="0" i="0">
              <a:ln w="19050" cap="flat" cmpd="sng">
                <a:solidFill>
                  <a:schemeClr val="dk1"/>
                </a:solidFill>
                <a:prstDash val="solid"/>
                <a:round/>
                <a:headEnd type="none" w="sm" len="sm"/>
                <a:tailEnd type="none" w="sm" len="sm"/>
              </a:ln>
              <a:noFill/>
              <a:latin typeface="Calistoga"/>
            </a:endParaRPr>
          </a:p>
        </p:txBody>
      </p:sp>
      <p:sp>
        <p:nvSpPr>
          <p:cNvPr id="147" name="Google Shape;147;p19"/>
          <p:cNvSpPr/>
          <p:nvPr/>
        </p:nvSpPr>
        <p:spPr>
          <a:xfrm>
            <a:off x="6440825" y="2256638"/>
            <a:ext cx="884026" cy="549659"/>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noFill/>
                <a:latin typeface="Calistoga"/>
              </a:rPr>
              <a:t>02</a:t>
            </a:r>
            <a:endParaRPr b="0" i="0">
              <a:ln w="19050" cap="flat" cmpd="sng">
                <a:solidFill>
                  <a:schemeClr val="dk1"/>
                </a:solidFill>
                <a:prstDash val="solid"/>
                <a:round/>
                <a:headEnd type="none" w="sm" len="sm"/>
                <a:tailEnd type="none" w="sm" len="sm"/>
              </a:ln>
              <a:noFill/>
              <a:latin typeface="Calistoga"/>
            </a:endParaRPr>
          </a:p>
        </p:txBody>
      </p:sp>
      <p:sp>
        <p:nvSpPr>
          <p:cNvPr id="148" name="Google Shape;148;p19"/>
          <p:cNvSpPr/>
          <p:nvPr/>
        </p:nvSpPr>
        <p:spPr>
          <a:xfrm>
            <a:off x="2153850" y="4314038"/>
            <a:ext cx="893187" cy="548132"/>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noFill/>
                <a:latin typeface="Calistoga"/>
              </a:rPr>
              <a:t>03</a:t>
            </a:r>
            <a:endParaRPr b="0" i="0">
              <a:ln w="19050" cap="flat" cmpd="sng">
                <a:solidFill>
                  <a:schemeClr val="dk1"/>
                </a:solidFill>
                <a:prstDash val="solid"/>
                <a:round/>
                <a:headEnd type="none" w="sm" len="sm"/>
                <a:tailEnd type="none" w="sm" len="sm"/>
              </a:ln>
              <a:noFill/>
              <a:latin typeface="Calistoga"/>
            </a:endParaRPr>
          </a:p>
        </p:txBody>
      </p:sp>
      <p:sp>
        <p:nvSpPr>
          <p:cNvPr id="149" name="Google Shape;149;p19"/>
          <p:cNvSpPr/>
          <p:nvPr/>
        </p:nvSpPr>
        <p:spPr>
          <a:xfrm>
            <a:off x="6440825" y="4314038"/>
            <a:ext cx="964184" cy="548132"/>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noFill/>
                <a:latin typeface="Calistoga"/>
              </a:rPr>
              <a:t>04</a:t>
            </a:r>
            <a:endParaRPr b="0" i="0">
              <a:ln w="19050"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4"/>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1"/>
            </p:custDataLst>
          </p:nvPr>
        </p:nvSpPr>
        <p:spPr>
          <a:xfrm>
            <a:off x="5135880" y="1103630"/>
            <a:ext cx="2010410" cy="201041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62" name="Google Shape;162;p21"/>
          <p:cNvSpPr txBox="1"/>
          <p:nvPr>
            <p:ph type="body" idx="1"/>
          </p:nvPr>
        </p:nvSpPr>
        <p:spPr>
          <a:xfrm>
            <a:off x="589400" y="4909215"/>
            <a:ext cx="11104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t>Let’s Start with </a:t>
            </a:r>
            <a:endParaRPr lang="en-US" altLang="en-GB"/>
          </a:p>
          <a:p>
            <a:pPr marL="0" lvl="0" indent="0" algn="ctr" rtl="0">
              <a:spcBef>
                <a:spcPts val="0"/>
              </a:spcBef>
              <a:spcAft>
                <a:spcPts val="0"/>
              </a:spcAft>
              <a:buNone/>
            </a:pPr>
            <a:r>
              <a:rPr>
                <a:sym typeface="+mn-ea"/>
              </a:rPr>
              <a:t>Understanding Roles and Permissions</a:t>
            </a:r>
            <a:endParaRPr>
              <a:sym typeface="+mn-ea"/>
            </a:endParaRPr>
          </a:p>
        </p:txBody>
      </p:sp>
      <p:sp>
        <p:nvSpPr>
          <p:cNvPr id="163" name="Google Shape;163;p21"/>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a:sym typeface="+mn-ea"/>
              </a:rPr>
              <a:t>Managing User Roles and Permissions</a:t>
            </a:r>
            <a:r>
              <a:rPr lang="en-GB"/>
              <a:t>.</a:t>
            </a:r>
            <a:endParaRPr lang="en-GB"/>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i="0">
                <a:ln w="28575" cap="flat" cmpd="sng">
                  <a:solidFill>
                    <a:schemeClr val="dk1"/>
                  </a:solidFill>
                  <a:prstDash val="solid"/>
                  <a:round/>
                  <a:headEnd type="none" w="sm" len="sm"/>
                  <a:tailEnd type="none" w="sm" len="sm"/>
                </a:ln>
                <a:noFill/>
                <a:latin typeface="Calistoga"/>
              </a:rPr>
              <a:t>01</a:t>
            </a:r>
            <a:endParaRPr b="1" i="0">
              <a:ln w="28575"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a:sym typeface="+mn-ea"/>
              </a:rPr>
              <a:t>Understanding Roles and Permissions</a:t>
            </a:r>
            <a:endParaRPr>
              <a:sym typeface="+mn-ea"/>
            </a:endParaRPr>
          </a:p>
        </p:txBody>
      </p:sp>
      <p:sp>
        <p:nvSpPr>
          <p:cNvPr id="171" name="Google Shape;171;p22"/>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p>
            <a:pPr marL="342900" lvl="0" indent="-342900" algn="l" rtl="0">
              <a:lnSpc>
                <a:spcPct val="150000"/>
              </a:lnSpc>
              <a:spcBef>
                <a:spcPts val="0"/>
              </a:spcBef>
              <a:spcAft>
                <a:spcPts val="0"/>
              </a:spcAft>
            </a:pPr>
            <a:r>
              <a:rPr lang="en-US" altLang="en-GB"/>
              <a:t>Roles define what users can or cannot do within your application. Supabase uses PostgreSQL's Row-Level Security (RLS) and policies to implement roles and permissions.</a:t>
            </a:r>
            <a:endParaRPr lang="en-US" altLang="en-GB"/>
          </a:p>
          <a:p>
            <a:pPr marL="342900" lvl="0" indent="-342900" algn="l" rtl="0">
              <a:lnSpc>
                <a:spcPct val="150000"/>
              </a:lnSpc>
              <a:spcBef>
                <a:spcPts val="0"/>
              </a:spcBef>
              <a:spcAft>
                <a:spcPts val="0"/>
              </a:spcAft>
            </a:pPr>
            <a:r>
              <a:rPr lang="en-US" altLang="en-GB"/>
              <a:t>Common roles in applications:</a:t>
            </a:r>
            <a:endParaRPr lang="en-US" altLang="en-GB"/>
          </a:p>
          <a:p>
            <a:pPr marL="800100" lvl="1" indent="-342900" algn="l" rtl="0">
              <a:lnSpc>
                <a:spcPct val="150000"/>
              </a:lnSpc>
              <a:spcBef>
                <a:spcPts val="0"/>
              </a:spcBef>
              <a:spcAft>
                <a:spcPts val="0"/>
              </a:spcAft>
            </a:pPr>
            <a:r>
              <a:rPr lang="en-US" altLang="en-GB"/>
              <a:t>Admin: Full access to all data and features.</a:t>
            </a:r>
            <a:endParaRPr lang="en-US" altLang="en-GB"/>
          </a:p>
          <a:p>
            <a:pPr marL="800100" lvl="1" indent="-342900" algn="l" rtl="0">
              <a:lnSpc>
                <a:spcPct val="150000"/>
              </a:lnSpc>
              <a:spcBef>
                <a:spcPts val="0"/>
              </a:spcBef>
              <a:spcAft>
                <a:spcPts val="0"/>
              </a:spcAft>
            </a:pPr>
            <a:r>
              <a:rPr lang="en-US" altLang="en-GB"/>
              <a:t>User: Limited access based on the user's specific permissions.</a:t>
            </a:r>
            <a:endParaRPr lang="en-US" altLang="en-GB"/>
          </a:p>
          <a:p>
            <a:pPr marL="800100" lvl="1" indent="-342900" algn="l" rtl="0">
              <a:lnSpc>
                <a:spcPct val="150000"/>
              </a:lnSpc>
              <a:spcBef>
                <a:spcPts val="0"/>
              </a:spcBef>
              <a:spcAft>
                <a:spcPts val="0"/>
              </a:spcAft>
            </a:pPr>
            <a:r>
              <a:rPr lang="en-US" altLang="en-GB"/>
              <a:t>Guest: Minimal access, usually read-only.</a:t>
            </a:r>
            <a:endParaRPr lang="en-US" altLang="en-GB"/>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a:sym typeface="+mn-ea"/>
              </a:rPr>
              <a:t>Setting Up Role-Based Access Control (RBAC) in Supabase:</a:t>
            </a:r>
            <a:endParaRPr>
              <a:sym typeface="+mn-ea"/>
            </a:endParaRPr>
          </a:p>
        </p:txBody>
      </p:sp>
      <p:sp>
        <p:nvSpPr>
          <p:cNvPr id="171" name="Google Shape;171;p22"/>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p>
            <a:pPr marL="342900" lvl="0" indent="-342900" algn="l" rtl="0">
              <a:lnSpc>
                <a:spcPct val="150000"/>
              </a:lnSpc>
              <a:spcBef>
                <a:spcPts val="0"/>
              </a:spcBef>
              <a:spcAft>
                <a:spcPts val="0"/>
              </a:spcAft>
            </a:pPr>
            <a:r>
              <a:rPr lang="en-US" altLang="en-GB">
                <a:sym typeface="+mn-ea"/>
              </a:rPr>
              <a:t>Enabling Row-Level Security (RLS):</a:t>
            </a:r>
            <a:endParaRPr lang="en-US" altLang="en-GB">
              <a:sym typeface="+mn-ea"/>
            </a:endParaRPr>
          </a:p>
          <a:p>
            <a:pPr marL="800100" lvl="1" indent="-342900" algn="l" rtl="0">
              <a:lnSpc>
                <a:spcPct val="150000"/>
              </a:lnSpc>
              <a:spcBef>
                <a:spcPts val="0"/>
              </a:spcBef>
              <a:spcAft>
                <a:spcPts val="0"/>
              </a:spcAft>
            </a:pPr>
            <a:r>
              <a:rPr lang="en-US" altLang="en-GB">
                <a:sym typeface="+mn-ea"/>
              </a:rPr>
              <a:t>RLS must be enabled to manage access based on user roles.</a:t>
            </a:r>
            <a:endParaRPr lang="en-US" altLang="en-GB">
              <a:sym typeface="+mn-ea"/>
            </a:endParaRPr>
          </a:p>
          <a:p>
            <a:pPr marL="800100" lvl="1" indent="-342900" algn="l" rtl="0">
              <a:lnSpc>
                <a:spcPct val="150000"/>
              </a:lnSpc>
              <a:spcBef>
                <a:spcPts val="0"/>
              </a:spcBef>
              <a:spcAft>
                <a:spcPts val="0"/>
              </a:spcAft>
            </a:pPr>
            <a:r>
              <a:rPr lang="en-US" altLang="en-GB">
                <a:sym typeface="+mn-ea"/>
              </a:rPr>
              <a:t>Example: Enable RLS on the profiles table:</a:t>
            </a:r>
            <a:endParaRPr lang="en-US" altLang="en-GB">
              <a:sym typeface="+mn-e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4482465"/>
            <a:ext cx="6908800" cy="617220"/>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ALTER TABLE profiles ENABLE ROW LEVEL SECURITY;</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a:sym typeface="+mn-ea"/>
              </a:rPr>
              <a:t>Setting Up Role-Based Access Control (RBAC) in Supabase:</a:t>
            </a:r>
            <a:endParaRPr>
              <a:sym typeface="+mn-ea"/>
            </a:endParaRPr>
          </a:p>
        </p:txBody>
      </p:sp>
      <p:sp>
        <p:nvSpPr>
          <p:cNvPr id="171" name="Google Shape;171;p22"/>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p>
            <a:pPr marL="342900" lvl="0" indent="-342900" algn="l" rtl="0">
              <a:lnSpc>
                <a:spcPct val="150000"/>
              </a:lnSpc>
              <a:spcBef>
                <a:spcPts val="0"/>
              </a:spcBef>
              <a:spcAft>
                <a:spcPts val="0"/>
              </a:spcAft>
            </a:pPr>
            <a:r>
              <a:rPr lang="en-US" altLang="en-GB">
                <a:sym typeface="+mn-ea"/>
              </a:rPr>
              <a:t>Creating Policies:</a:t>
            </a:r>
            <a:endParaRPr lang="en-US" altLang="en-GB">
              <a:sym typeface="+mn-ea"/>
            </a:endParaRPr>
          </a:p>
          <a:p>
            <a:pPr marL="800100" lvl="1" indent="-342900" algn="l" rtl="0">
              <a:lnSpc>
                <a:spcPct val="150000"/>
              </a:lnSpc>
              <a:spcBef>
                <a:spcPts val="0"/>
              </a:spcBef>
              <a:spcAft>
                <a:spcPts val="0"/>
              </a:spcAft>
            </a:pPr>
            <a:r>
              <a:rPr lang="en-US" altLang="en-GB">
                <a:sym typeface="+mn-ea"/>
              </a:rPr>
              <a:t>Define policies to manage permissions for different roles.</a:t>
            </a:r>
            <a:endParaRPr lang="en-US" altLang="en-GB">
              <a:sym typeface="+mn-ea"/>
            </a:endParaRPr>
          </a:p>
          <a:p>
            <a:pPr marL="800100" lvl="1" indent="-342900" algn="l" rtl="0">
              <a:lnSpc>
                <a:spcPct val="150000"/>
              </a:lnSpc>
              <a:spcBef>
                <a:spcPts val="0"/>
              </a:spcBef>
              <a:spcAft>
                <a:spcPts val="0"/>
              </a:spcAft>
            </a:pPr>
            <a:r>
              <a:rPr lang="en-US" altLang="en-GB">
                <a:sym typeface="+mn-ea"/>
              </a:rPr>
              <a:t>Example: Allow only authenticated users to update their own profiles:</a:t>
            </a:r>
            <a:endParaRPr lang="en-US" altLang="en-GB">
              <a:sym typeface="+mn-e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4855210"/>
            <a:ext cx="6908800" cy="1552575"/>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CREATE POLICY "Allow update for authenticated users" </a:t>
            </a:r>
            <a:endParaRPr lang="en-US"/>
          </a:p>
          <a:p>
            <a:pPr algn="l"/>
            <a:r>
              <a:rPr lang="en-US"/>
              <a:t>ON profiles</a:t>
            </a:r>
            <a:endParaRPr lang="en-US"/>
          </a:p>
          <a:p>
            <a:pPr algn="l"/>
            <a:r>
              <a:rPr lang="en-US"/>
              <a:t>FOR UPDATE</a:t>
            </a:r>
            <a:endParaRPr lang="en-US"/>
          </a:p>
          <a:p>
            <a:pPr algn="l"/>
            <a:r>
              <a:rPr lang="en-US"/>
              <a:t>USING (auth.uid() = id);</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a:sym typeface="+mn-ea"/>
              </a:rPr>
              <a:t>Setting Up Role-Based Access Control (RBAC) in Supabase:</a:t>
            </a:r>
            <a:endParaRPr>
              <a:sym typeface="+mn-ea"/>
            </a:endParaRPr>
          </a:p>
        </p:txBody>
      </p:sp>
      <p:sp>
        <p:nvSpPr>
          <p:cNvPr id="171" name="Google Shape;171;p22"/>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p>
            <a:pPr marL="342900" lvl="0" indent="-342900" algn="l" rtl="0">
              <a:lnSpc>
                <a:spcPct val="150000"/>
              </a:lnSpc>
              <a:spcBef>
                <a:spcPts val="0"/>
              </a:spcBef>
              <a:spcAft>
                <a:spcPts val="0"/>
              </a:spcAft>
            </a:pPr>
            <a:r>
              <a:rPr lang="en-US" altLang="en-GB">
                <a:sym typeface="+mn-ea"/>
              </a:rPr>
              <a:t>Assigning Roles to Users:</a:t>
            </a:r>
            <a:endParaRPr lang="en-US" altLang="en-GB">
              <a:sym typeface="+mn-ea"/>
            </a:endParaRPr>
          </a:p>
          <a:p>
            <a:pPr marL="800100" lvl="1" indent="-342900" algn="l" rtl="0">
              <a:lnSpc>
                <a:spcPct val="150000"/>
              </a:lnSpc>
              <a:spcBef>
                <a:spcPts val="0"/>
              </a:spcBef>
              <a:spcAft>
                <a:spcPts val="0"/>
              </a:spcAft>
            </a:pPr>
            <a:r>
              <a:rPr lang="en-US" altLang="en-GB">
                <a:sym typeface="+mn-ea"/>
              </a:rPr>
              <a:t>Users can be assigned roles (e.g., admin, user) by adding role information to their profile in the Supabase database.</a:t>
            </a:r>
            <a:endParaRPr lang="en-US" altLang="en-GB">
              <a:sym typeface="+mn-ea"/>
            </a:endParaRPr>
          </a:p>
          <a:p>
            <a:pPr marL="800100" lvl="1" indent="-342900" algn="l" rtl="0">
              <a:lnSpc>
                <a:spcPct val="150000"/>
              </a:lnSpc>
              <a:spcBef>
                <a:spcPts val="0"/>
              </a:spcBef>
              <a:spcAft>
                <a:spcPts val="0"/>
              </a:spcAft>
            </a:pPr>
            <a:r>
              <a:rPr lang="en-US" altLang="en-GB">
                <a:sym typeface="+mn-ea"/>
              </a:rPr>
              <a:t>Example: Add a role column to the profiles table:</a:t>
            </a:r>
            <a:endParaRPr lang="en-US" altLang="en-GB">
              <a:sym typeface="+mn-e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4951730"/>
            <a:ext cx="6908800" cy="617220"/>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ALTER TABLE profiles ADD COLUMN role text;</a:t>
            </a:r>
            <a:endParaRPr lang="en-US"/>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SlidesMania">
  <a:themeElements>
    <a:clrScheme name="">
      <a:dk1>
        <a:srgbClr val="000000"/>
      </a:dk1>
      <a:lt1>
        <a:srgbClr val="F1F1E9"/>
      </a:lt1>
      <a:dk2>
        <a:srgbClr val="000000"/>
      </a:dk2>
      <a:lt2>
        <a:srgbClr val="EEEEEE"/>
      </a:lt2>
      <a:accent1>
        <a:srgbClr val="FFD966"/>
      </a:accent1>
      <a:accent2>
        <a:srgbClr val="7B95A5"/>
      </a:accent2>
      <a:accent3>
        <a:srgbClr val="25566E"/>
      </a:accent3>
      <a:accent4>
        <a:srgbClr val="587C8E"/>
      </a:accent4>
      <a:accent5>
        <a:srgbClr val="DBA274"/>
      </a:accent5>
      <a:accent6>
        <a:srgbClr val="C26A59"/>
      </a:accent6>
      <a:hlink>
        <a:srgbClr val="00B050"/>
      </a:hlink>
      <a:folHlink>
        <a:srgbClr val="3FCF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7229</Words>
  <Application>WPS Presentation</Application>
  <PresentationFormat/>
  <Paragraphs>322</Paragraphs>
  <Slides>30</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30</vt:i4>
      </vt:variant>
    </vt:vector>
  </HeadingPairs>
  <TitlesOfParts>
    <vt:vector size="47" baseType="lpstr">
      <vt:lpstr>Arial</vt:lpstr>
      <vt:lpstr>SimSun</vt:lpstr>
      <vt:lpstr>Wingdings</vt:lpstr>
      <vt:lpstr>Arial</vt:lpstr>
      <vt:lpstr>Calistoga</vt:lpstr>
      <vt:lpstr>Antic Slab</vt:lpstr>
      <vt:lpstr>Calibri</vt:lpstr>
      <vt:lpstr>Aldrich</vt:lpstr>
      <vt:lpstr>Segoe Print</vt:lpstr>
      <vt:lpstr>Abril Fatface</vt:lpstr>
      <vt:lpstr>Bell MT</vt:lpstr>
      <vt:lpstr>Poppins</vt:lpstr>
      <vt:lpstr>Homemade Apple</vt:lpstr>
      <vt:lpstr>Microsoft YaHei</vt:lpstr>
      <vt:lpstr>Arial Unicode MS</vt:lpstr>
      <vt:lpstr>Aldhabi</vt:lpstr>
      <vt:lpstr>SlidesMania</vt:lpstr>
      <vt:lpstr>Mastering Flutter   : From Beginner to Pro.</vt:lpstr>
      <vt:lpstr>Do not skip any information without understanding it.</vt:lpstr>
      <vt:lpstr>Any questions?</vt:lpstr>
      <vt:lpstr>Implementing User Profiles</vt:lpstr>
      <vt:lpstr>Managing User Roles and Permissions.</vt:lpstr>
      <vt:lpstr>Understanding Roles and Permissions</vt:lpstr>
      <vt:lpstr>Setting Up Role-Based Access Control (RBAC) in Supabase:</vt:lpstr>
      <vt:lpstr>Setting Up Role-Based Access Control (RBAC) in Supabase:</vt:lpstr>
      <vt:lpstr>Setting Up Role-Based Access Control (RBAC) in Supabase:</vt:lpstr>
      <vt:lpstr>Setting Up Role-Based Access Control (RBAC) in Supabase:</vt:lpstr>
      <vt:lpstr>Integrating Supabase Auth with Frontend Frameworks.</vt:lpstr>
      <vt:lpstr>Supabase SDKs for Frontend Frameworks</vt:lpstr>
      <vt:lpstr>Integrating Auth with React</vt:lpstr>
      <vt:lpstr>Integrating Auth with React</vt:lpstr>
      <vt:lpstr>Integrating Auth with React</vt:lpstr>
      <vt:lpstr>Integrating Auth with React</vt:lpstr>
      <vt:lpstr>Integrating Auth with React</vt:lpstr>
      <vt:lpstr>Implementing User Profiles.</vt:lpstr>
      <vt:lpstr>Creating a User Profile System</vt:lpstr>
      <vt:lpstr>Creating a User Profile System</vt:lpstr>
      <vt:lpstr>Creating a User Profile System</vt:lpstr>
      <vt:lpstr>Creating a User Profile System</vt:lpstr>
      <vt:lpstr>Q&amp;A and Wrap-Up.</vt:lpstr>
      <vt:lpstr>Resources</vt:lpstr>
      <vt:lpstr>Homework</vt:lpstr>
      <vt:lpstr>Homework</vt:lpstr>
      <vt:lpstr>OFFFFF Take a brack.</vt:lpstr>
      <vt:lpstr>So, Don’t Wast Your Time in Sleep.</vt:lpstr>
      <vt:lpstr>See you next sesson!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Mastering Flutter: From Beginner to Pro.</dc:title>
  <dc:creator/>
  <cp:lastModifiedBy>joesh</cp:lastModifiedBy>
  <cp:revision>21</cp:revision>
  <dcterms:created xsi:type="dcterms:W3CDTF">2024-08-09T15:20:00Z</dcterms:created>
  <dcterms:modified xsi:type="dcterms:W3CDTF">2024-11-08T09:08:55Z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3181BF3FF6404482AE1C988CAFAFC79D_13</vt:lpwstr>
  </property>
  <property fmtid="{D5CDD505-2E9C-101B-9397-08002B2CF9AE}" pid="3" name="KSOProductBuildVer">
    <vt:lpwstr>1033-12.2.0.18607</vt:lpwstr>
  </property>
</Properties>
</file>