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477" r:id="rId11"/>
    <p:sldId id="351" r:id="rId12"/>
    <p:sldId id="352" r:id="rId13"/>
    <p:sldId id="459" r:id="rId14"/>
    <p:sldId id="498" r:id="rId15"/>
    <p:sldId id="460" r:id="rId16"/>
    <p:sldId id="443" r:id="rId17"/>
    <p:sldId id="361" r:id="rId18"/>
    <p:sldId id="362" r:id="rId19"/>
    <p:sldId id="445" r:id="rId20"/>
    <p:sldId id="461" r:id="rId21"/>
    <p:sldId id="446" r:id="rId22"/>
    <p:sldId id="462" r:id="rId23"/>
    <p:sldId id="394" r:id="rId24"/>
    <p:sldId id="395" r:id="rId25"/>
    <p:sldId id="402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 panose="00000400000000000000"/>
      <p:regular r:id="rId36"/>
      <p:italic r:id="rId37"/>
      <p:boldItalic r:id="rId38"/>
    </p:embeddedFont>
    <p:embeddedFont>
      <p:font typeface="Homemade Apple" panose="02000000000000000000"/>
      <p:regular r:id="rId39"/>
    </p:embeddedFont>
    <p:embeddedFont>
      <p:font typeface="Aldhabi" panose="010000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44.xml"/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developer.mozilla.org/en-US/docs/Web/JavaScript/Guide/Regular_expressions" TargetMode="Externa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7</a:t>
            </a:r>
            <a:r>
              <a:rPr lang="en-GB"/>
              <a:t>: Regex in JavaScript</a:t>
            </a: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Anchors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^ - Start of string.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$ - End of string.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360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/^hello$/;</a:t>
            </a:r>
            <a:endParaRPr lang="en-US"/>
          </a:p>
          <a:p>
            <a:pPr algn="l"/>
            <a:r>
              <a:rPr lang="en-US"/>
              <a:t>let str = "hello";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Character Classes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. - Matches any character except a newline.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digit (0-9).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non-digit.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word character (a:Z, 0:9 and _).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non-word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whitespace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non-whitespace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Character Classes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boundry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non-boundry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Quantifiers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* - Matches 0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+ - Matches 1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? - Matches 0 or 1 occurrence.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{n} - Matches exactly n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{n,} - Matches n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{n,m} - Matches between n and m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Examples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 </a:t>
            </a:r>
            <a:r>
              <a:rPr lang="en-US" altLang="en-GB">
                <a:sym typeface="+mn-ea"/>
              </a:rPr>
              <a:t>Example</a:t>
            </a:r>
            <a:endParaRPr lang="en-US" altLang="en-GB">
              <a:sym typeface="+mn-ea"/>
            </a:endParaRP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 </a:t>
            </a:r>
            <a:r>
              <a:rPr lang="en-US" altLang="en-GB">
                <a:sym typeface="+mn-ea"/>
              </a:rPr>
              <a:t>Example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/\d/;  // Any digit</a:t>
            </a:r>
            <a:endParaRPr lang="en-US"/>
          </a:p>
          <a:p>
            <a:pPr algn="l"/>
            <a:r>
              <a:rPr lang="en-US"/>
              <a:t>console.log(regex.test("abc123"));  // true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9176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/a{2,4}/;</a:t>
            </a:r>
            <a:endParaRPr lang="en-US"/>
          </a:p>
          <a:p>
            <a:pPr algn="l"/>
            <a:r>
              <a:rPr lang="en-US"/>
              <a:t>console.log(regex.test("aaa"));  // true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Capturing Groups and Alternation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Capturing Groups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( ) - Parentheses are used to group sub-patterns.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09645"/>
            <a:ext cx="6908800" cy="12192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/(dog|cat)/;</a:t>
            </a:r>
            <a:endParaRPr lang="en-US"/>
          </a:p>
          <a:p>
            <a:pPr algn="l"/>
            <a:r>
              <a:rPr lang="en-US"/>
              <a:t>let str = "I have a dog.";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Backreferences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Refer to previously captured groups using \1, \2, etc.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09645"/>
            <a:ext cx="6908800" cy="12192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/(\d{2})-(\d{2})-(\d{4})/;</a:t>
            </a:r>
            <a:endParaRPr lang="en-US"/>
          </a:p>
          <a:p>
            <a:pPr algn="l"/>
            <a:r>
              <a:rPr lang="en-US"/>
              <a:t>let str = "12-34-5678";</a:t>
            </a:r>
            <a:endParaRPr lang="en-US"/>
          </a:p>
          <a:p>
            <a:pPr algn="l"/>
            <a:r>
              <a:rPr lang="en-US"/>
              <a:t>console.log(str.match(regex));  // ["12-34-5678", "12", "34", "5678"]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Alternation (OR)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| - Matches either of the patterns.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09645"/>
            <a:ext cx="6908800" cy="101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/apple|orange/;</a:t>
            </a:r>
            <a:endParaRPr lang="en-US"/>
          </a:p>
          <a:p>
            <a:pPr algn="l"/>
            <a:r>
              <a:rPr lang="en-US"/>
              <a:t>console.log(regex.test("I like apple"));  // true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Lookaheads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Positive lookahead (?=...) - Ensures that a certain pattern follows.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Negative lookahead (?!...) - Ensures that a certain pattern does NOT follow.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64355"/>
            <a:ext cx="6908800" cy="13754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/\d(?=px)/;</a:t>
            </a:r>
            <a:endParaRPr lang="en-US"/>
          </a:p>
          <a:p>
            <a:pPr algn="l"/>
            <a:r>
              <a:rPr lang="en-US"/>
              <a:t>let str = "200px";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Lookbehinds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Positive lookbehind (?&lt;=...) - Ensures that a certain pattern precedes.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Negative lookbehind (?&lt;!...) - Ensures that a certain pattern does NOT precede.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31715"/>
            <a:ext cx="6908800" cy="13138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 = /(?&lt;=\$)\d+/;</a:t>
            </a:r>
            <a:endParaRPr lang="en-US"/>
          </a:p>
          <a:p>
            <a:pPr algn="l"/>
            <a:r>
              <a:rPr lang="en-US"/>
              <a:t>let str = "$100";</a:t>
            </a:r>
            <a:endParaRPr lang="en-US"/>
          </a:p>
          <a:p>
            <a:pPr algn="l"/>
            <a:r>
              <a:rPr lang="en-US"/>
              <a:t>console.log(str.match(regex));  // ["100"]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/>
              </a:rPr>
              <a:t>MDN Web Docs - Regular Expressions</a:t>
            </a:r>
            <a:endParaRPr lang="en-US"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Regex101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Write regex to: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Validate Email Address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 Password Strength Checker (At least 8 characters long, Contains uppercase, lowercase, digit, and special character)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Extracting URLs from a Text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Find Duplicated Words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Extract IP addresses from a server log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Extract Hashtags from a Social Media Post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a Regular Expression?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Regular Expressions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Basic Components of Regex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Advanced Practices and Wrapping Up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Regular Expression?</a:t>
            </a:r>
            <a:endParaRPr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Regular Expressions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Regular Expression?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 sequence of characters that forms a search pattern.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Used for pattern matching within strings, validation, extraction, and search-and-replace operations.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Basic Syntax Overview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Literals: Exact characters ("hello").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Metacharacters: Special characters like . (wildcard), ^ (start of string), $ (end of string).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Flags: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g (global) - find all matches rather than stopping after the first match.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 (case-insensitive) - match both upper and lower cases.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 (multi-line) - multiline matching.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Regular Expressions in JavaScript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ym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ym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Basic Regex Example: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940685"/>
            <a:ext cx="6908800" cy="10680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regex1 = /pattern/;  // Literal syntax</a:t>
            </a:r>
            <a:endParaRPr lang="en-US"/>
          </a:p>
          <a:p>
            <a:pPr algn="l"/>
            <a:r>
              <a:rPr lang="en-US"/>
              <a:t>let regex2 = new RegExp("pattern");  // Constructor syntax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87265"/>
            <a:ext cx="6908800" cy="10680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let str = "Hello, World!";</a:t>
            </a:r>
            <a:endParaRPr lang="en-US"/>
          </a:p>
          <a:p>
            <a:pPr algn="l"/>
            <a:r>
              <a:rPr lang="en-US"/>
              <a:t>let regex = /world/i;</a:t>
            </a:r>
            <a:endParaRPr lang="en-US"/>
          </a:p>
          <a:p>
            <a:pPr algn="l"/>
            <a:r>
              <a:rPr lang="en-US"/>
              <a:t>console.log(regex.test(str));  // true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Basic Components of Regex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4756</Words>
  <Application>WPS Presentation</Application>
  <PresentationFormat/>
  <Paragraphs>271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Advanced Practices and Wrapping Up</vt:lpstr>
      <vt:lpstr>Introduction to Regular Expressions.</vt:lpstr>
      <vt:lpstr>What is a Regular Expression?</vt:lpstr>
      <vt:lpstr>Basic Syntax Overview</vt:lpstr>
      <vt:lpstr>Creating Regular Expressions in JavaScript</vt:lpstr>
      <vt:lpstr>Basic Components of Regex.</vt:lpstr>
      <vt:lpstr>Anchors</vt:lpstr>
      <vt:lpstr>Character Classes</vt:lpstr>
      <vt:lpstr>Character Classes</vt:lpstr>
      <vt:lpstr>Quantifiers</vt:lpstr>
      <vt:lpstr>Examples</vt:lpstr>
      <vt:lpstr>Capturing Groups and Alternation.</vt:lpstr>
      <vt:lpstr>Capturing Groups</vt:lpstr>
      <vt:lpstr>Backreferences</vt:lpstr>
      <vt:lpstr>Alternation (OR)</vt:lpstr>
      <vt:lpstr>Lookaheads</vt:lpstr>
      <vt:lpstr>Lookbehinds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24</cp:revision>
  <dcterms:created xsi:type="dcterms:W3CDTF">2024-08-09T15:20:00Z</dcterms:created>
  <dcterms:modified xsi:type="dcterms:W3CDTF">2024-11-08T09:09:08Z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