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505" r:id="rId9"/>
    <p:sldId id="306" r:id="rId10"/>
    <p:sldId id="261" r:id="rId11"/>
    <p:sldId id="506" r:id="rId12"/>
    <p:sldId id="351" r:id="rId13"/>
    <p:sldId id="352" r:id="rId14"/>
    <p:sldId id="459" r:id="rId15"/>
    <p:sldId id="480" r:id="rId16"/>
    <p:sldId id="481" r:id="rId17"/>
    <p:sldId id="361" r:id="rId18"/>
    <p:sldId id="362" r:id="rId19"/>
    <p:sldId id="507" r:id="rId20"/>
    <p:sldId id="508" r:id="rId21"/>
    <p:sldId id="445" r:id="rId22"/>
    <p:sldId id="484" r:id="rId23"/>
    <p:sldId id="485" r:id="rId24"/>
    <p:sldId id="509" r:id="rId25"/>
    <p:sldId id="461" r:id="rId26"/>
    <p:sldId id="394" r:id="rId27"/>
    <p:sldId id="395" r:id="rId28"/>
    <p:sldId id="402" r:id="rId29"/>
    <p:sldId id="486" r:id="rId30"/>
    <p:sldId id="398" r:id="rId31"/>
    <p:sldId id="399" r:id="rId32"/>
    <p:sldId id="400" r:id="rId33"/>
    <p:sldId id="401" r:id="rId34"/>
  </p:sldIdLst>
  <p:sldSz cx="12192000" cy="6858000"/>
  <p:notesSz cx="6858000" cy="9144000"/>
  <p:embeddedFontLst>
    <p:embeddedFont>
      <p:font typeface="Calistoga"/>
      <p:regular r:id="rId38"/>
    </p:embeddedFont>
    <p:embeddedFont>
      <p:font typeface="Antic Slab"/>
      <p:regular r:id="rId39"/>
    </p:embeddedFont>
    <p:embeddedFont>
      <p:font typeface="Poppins" panose="00000400000000000000"/>
      <p:regular r:id="rId40"/>
      <p:italic r:id="rId41"/>
      <p:boldItalic r:id="rId42"/>
    </p:embeddedFont>
    <p:embeddedFont>
      <p:font typeface="Homemade Apple" panose="02000000000000000000"/>
      <p:regular r:id="rId43"/>
    </p:embeddedFont>
    <p:embeddedFont>
      <p:font typeface="Aldhabi" panose="01000000000000000000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50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61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8</a:t>
            </a:r>
            <a:r>
              <a:rPr lang="en-GB"/>
              <a:t>: </a:t>
            </a:r>
            <a:r>
              <a:t>Storage with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Creating a Bucket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Uploading Files to Supabase Storage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Creating a Bucket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To store files, you first need to create a bucket in Supabase.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Go to the Storage tab in your Supabase dashboard.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Click New Bucket to create a new bucket for file storage.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Set the bucket’s permissions (public or private).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Upload via the Supabase dashboard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After creating a bucket, you can directly upload files using the dashboard interface.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Select the newly created bucket, click Upload, and choose the files to upload.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Programmatically Uploading Files Using the Supabase SDK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Supabase provides SDKs to handle file uploads programmatically. Here’s how you can upload files using JavaScript: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This code uploads the file and stores it in the specified bucket (your-bucket-name), creating a public folder if it doesn’t exist.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1614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.upload('public/avatar.png', fileInput.files[0]);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File Path and Naming Conventions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When uploading files, it’s important to structure your storage logically: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Use folders to organize files (/public/, /users/{user_id}/avatars/, etc.).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Ensure you name files uniquely to avoid overwriting (consider using user IDs or timestamps).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Downloading Files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Downloading and Managing Files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Downloading Files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Once a file is uploaded, you can download it either via the dashboard or programmatically.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Downloading a file from a bucket: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 download() method retrieves the file, which you can then display or save on the user’s device.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293870"/>
            <a:ext cx="6908800" cy="15379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.download('public/avatar.png');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const url = URL.createObjectURL(data);</a:t>
            </a:r>
            <a:endParaRPr lang="en-US"/>
          </a:p>
          <a:p>
            <a:pPr algn="l"/>
            <a:r>
              <a:rPr lang="en-US"/>
              <a:t>document.getElementById('img').src = url;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Deleting Files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You can delete files directly from the dashboard or programmatically.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Deleting a file programmatically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385310"/>
            <a:ext cx="6908800" cy="10617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error } = await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.remove(['public/avatar.png']);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Listing Files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You can list all files within a bucket to display them on your frontend.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Listing all files in a bucket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385310"/>
            <a:ext cx="6908800" cy="10617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.list('public/');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Managing Files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From the Supabase dashboard, you can move, rename, and delete files.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Use best practices for file organization and naming conventions to avoid clutter and ensure easy management.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Access Control Options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Supabase allows you to control who can access files based on the bucket’s privacy settings.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Public Bucket: Files in the bucket are accessible by anyone via a public URL.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Private Bucket: Files in the bucket are restricted, and only authorized users or systems can access them.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Setting Bucket Privacy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Public Access: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When creating a bucket, you can set it to be public, allowing anyone to access files via a public URL.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Accessing a public file: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846955"/>
            <a:ext cx="6908800" cy="8210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https://your-project.supabase.co/storage/v1/object/public/your-bucket-name/avatar.png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Setting Bucket Privacy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Private Access: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For more sensitive files, set the bucket to private.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Private files can only be accessed using a signed URL or authenticated request.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Generating a signed URL for private files: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marL="565150" lvl="1" indent="0">
              <a:lnSpc>
                <a:spcPct val="150000"/>
              </a:lnSpc>
              <a:buNone/>
            </a:pPr>
            <a:r>
              <a:rPr lang="en-US" sz="1200"/>
              <a:t>*The signed URL expires after 60 seconds, ensuring limited access to the file.</a:t>
            </a:r>
            <a:endParaRPr lang="en-US" sz="1200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51755"/>
            <a:ext cx="6908800" cy="10248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.createSignedUrl('private/avatar.png', 60);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Accessing Files with User Permissions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You can integrate file access with Supabase Auth to restrict access based on user roles.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Allow only logged-in users to view or download files.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Combine Row-Level Security (RLS) policies with file access controls to further refine permissions.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Create a new bucket in your Supabase project.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Upload an image file (e.g., a profile picture).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Explore the bucket via the dashboard and ensure the file is successfully uploaded.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Retrieve and display an uploaded image in your app using the Supabase SDK.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List all files in a bucket and display their names and download links.</a:t>
            </a: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Practice deleting a file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access files via the public URL.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Change the bucket to private and use signed URLs to provide temporary access to files.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Allow only logged-in users to upload and view files.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Restrict non-logged-in users from accessing certain resources.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Supabase Storage?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Uploading Files via Supabase Dashboard</a:t>
            </a:r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Supabase Storage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Uploading Files to Supabase Storage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Downloading</a:t>
            </a:r>
            <a:r>
              <a:rPr lang="en-US"/>
              <a:t>, Deleting, Listing and Managing </a:t>
            </a:r>
            <a:r>
              <a:t>Files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Downloading and Managing Files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Storage?</a:t>
            </a: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Supabase Storage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Storage?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Supabase Storage is a scalable object storage service built directly into Supabase, allowing you to upload, store, and manage files such as images, videos, and documents.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It integrates seamlessly with Supabase Auth and database services, making it easy to manage permissions and file access control.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Buckets: Organizational units for storing files.</a:t>
            </a:r>
            <a:endParaRPr lang="en-US" altLang="en-GB"/>
          </a:p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Storage?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File management: Uploading, downloading, deleting, and listing files.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Access control: Define who can access files (public or private).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Integration with Auth: Restrict file access based on user roles or authentication status.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Use Cases for Supabase Storage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Profile picture uploads.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Document management systems.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Media-heavy apps (images, videos, etc.).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Storing assets like PDFs, videos, or product images.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How Supabase Storage Works</a:t>
            </a:r>
            <a:r>
              <a:rPr lang="en-US">
                <a:sym typeface="+mn-ea"/>
              </a:rPr>
              <a:t>?</a:t>
            </a:r>
            <a:endParaRPr lang="en-US"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Files are organized into buckets, and each bucket can have its own set of rules and permissions.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Files can be public (accessible by anyone) or private (restricted access).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7042</Words>
  <Application>WPS Presentation</Application>
  <PresentationFormat/>
  <Paragraphs>304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Downloading and Managing Files</vt:lpstr>
      <vt:lpstr>Introduction to Supabase Storage.</vt:lpstr>
      <vt:lpstr>What is Supabase Storage?</vt:lpstr>
      <vt:lpstr>What is Supabase Storage?</vt:lpstr>
      <vt:lpstr>Use Cases for Supabase Storage</vt:lpstr>
      <vt:lpstr>How Supabase Storage Works?</vt:lpstr>
      <vt:lpstr>Uploading Files to Supabase Storage.</vt:lpstr>
      <vt:lpstr>Creating a Bucket</vt:lpstr>
      <vt:lpstr>Upload via the Supabase dashboard</vt:lpstr>
      <vt:lpstr>Programmatically Uploading Files Using the Supabase SDK</vt:lpstr>
      <vt:lpstr>File Path and Naming Conventions</vt:lpstr>
      <vt:lpstr>Downloading and Managing Files.</vt:lpstr>
      <vt:lpstr>Downloading Files</vt:lpstr>
      <vt:lpstr>Deleting Files</vt:lpstr>
      <vt:lpstr>Listing Files</vt:lpstr>
      <vt:lpstr>Managing Files</vt:lpstr>
      <vt:lpstr>Access Control Options</vt:lpstr>
      <vt:lpstr>Setting Bucket Privacy</vt:lpstr>
      <vt:lpstr>Setting Bucket Privacy</vt:lpstr>
      <vt:lpstr>Accessing Files with User Permissions</vt:lpstr>
      <vt:lpstr>Q&amp;A and Wrap-Up.</vt:lpstr>
      <vt:lpstr>Resources</vt:lpstr>
      <vt:lpstr>Homework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joesh</cp:lastModifiedBy>
  <cp:revision>22</cp:revision>
  <dcterms:created xsi:type="dcterms:W3CDTF">2024-08-09T15:20:00Z</dcterms:created>
  <dcterms:modified xsi:type="dcterms:W3CDTF">2024-11-08T09:09:26Z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1033-12.2.0.18607</vt:lpwstr>
  </property>
</Properties>
</file>