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08" r:id="rId5"/>
    <p:sldId id="407" r:id="rId6"/>
    <p:sldId id="258" r:id="rId7"/>
    <p:sldId id="260" r:id="rId8"/>
    <p:sldId id="306" r:id="rId9"/>
    <p:sldId id="261" r:id="rId10"/>
    <p:sldId id="351" r:id="rId11"/>
    <p:sldId id="352" r:id="rId12"/>
    <p:sldId id="353" r:id="rId13"/>
    <p:sldId id="361" r:id="rId14"/>
    <p:sldId id="362" r:id="rId15"/>
    <p:sldId id="363" r:id="rId16"/>
    <p:sldId id="364" r:id="rId17"/>
    <p:sldId id="394" r:id="rId18"/>
    <p:sldId id="395" r:id="rId19"/>
    <p:sldId id="402" r:id="rId20"/>
    <p:sldId id="409" r:id="rId21"/>
    <p:sldId id="398" r:id="rId22"/>
    <p:sldId id="399" r:id="rId23"/>
    <p:sldId id="400" r:id="rId24"/>
    <p:sldId id="401" r:id="rId25"/>
  </p:sldIdLst>
  <p:sldSz cx="12192000" cy="6858000"/>
  <p:notesSz cx="6858000" cy="9144000"/>
  <p:embeddedFontLst>
    <p:embeddedFont>
      <p:font typeface="Calistoga"/>
      <p:regular r:id="rId29"/>
    </p:embeddedFont>
    <p:embeddedFont>
      <p:font typeface="Antic Slab"/>
      <p:regular r:id="rId30"/>
    </p:embeddedFont>
    <p:embeddedFont>
      <p:font typeface="Poppins" panose="00000400000000000000"/>
      <p:regular r:id="rId31"/>
      <p:italic r:id="rId32"/>
      <p:boldItalic r:id="rId33"/>
    </p:embeddedFont>
    <p:embeddedFont>
      <p:font typeface="Homemade Apple" panose="02000000000000000000"/>
      <p:regular r:id="rId34"/>
    </p:embeddedFont>
    <p:embeddedFont>
      <p:font typeface="Aldhabi" panose="01000000000000000000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C088"/>
    <a:srgbClr val="3FCF99"/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25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32.xml"/><Relationship Id="rId2" Type="http://schemas.openxmlformats.org/officeDocument/2006/relationships/hyperlink" Target="https://supabase.com/docs" TargetMode="Externa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hyperlink" Target="https://www.facebook.com/joeshwoa.max/" TargetMode="External"/><Relationship Id="rId3" Type="http://schemas.openxmlformats.org/officeDocument/2006/relationships/hyperlink" Target="https://www.linkedin.com/in/joeshwoa-george/" TargetMode="External"/><Relationship Id="rId2" Type="http://schemas.openxmlformats.org/officeDocument/2006/relationships/tags" Target="../tags/tag43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2.xml"/><Relationship Id="rId2" Type="http://schemas.openxmlformats.org/officeDocument/2006/relationships/hyperlink" Target="https://supabase.com/" TargetMode="Externa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pabase-logo-wordmark--l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255" y="659765"/>
            <a:ext cx="3190240" cy="833755"/>
          </a:xfrm>
          <a:prstGeom prst="rect">
            <a:avLst/>
          </a:prstGeom>
        </p:spPr>
      </p:pic>
      <p:pic>
        <p:nvPicPr>
          <p:cNvPr id="4" name="Picture 3" descr="supabase-logo-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US" altLang="en-GB">
                <a:noFill/>
              </a:rPr>
              <a:t>   </a:t>
            </a:r>
            <a:r>
              <a:rPr lang="en-GB"/>
              <a:t>: From Beginner to Pro.</a:t>
            </a:r>
            <a:endParaRPr lang="en-GB"/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2</a:t>
            </a:r>
            <a:r>
              <a:rPr lang="en-GB"/>
              <a:t>: </a:t>
            </a:r>
            <a:r>
              <a:t>Setting Up Supabase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Authentication &amp; </a:t>
            </a:r>
            <a:r>
              <a:rPr lang="en-US">
                <a:sym typeface="+mn-ea"/>
              </a:rPr>
              <a:t>Storage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marL="450850" indent="-342900"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Enable email sign-up, configure OAuth providers (Google, Facebook, etc.).</a:t>
            </a:r>
            <a:endParaRPr lang="en-US">
              <a:solidFill>
                <a:schemeClr val="bg2"/>
              </a:solidFill>
            </a:endParaRPr>
          </a:p>
          <a:p>
            <a:pPr marL="450850" indent="-342900"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Overview of role-based access control (RBAC).</a:t>
            </a:r>
            <a:endParaRPr lang="en-US">
              <a:solidFill>
                <a:schemeClr val="bg2"/>
              </a:solidFill>
            </a:endParaRPr>
          </a:p>
          <a:p>
            <a:pPr marL="450850" indent="-342900">
              <a:lnSpc>
                <a:spcPct val="150000"/>
              </a:lnSpc>
            </a:pPr>
            <a:endParaRPr lang="en-US">
              <a:solidFill>
                <a:schemeClr val="bg2"/>
              </a:solidFill>
            </a:endParaRPr>
          </a:p>
          <a:p>
            <a:pPr marL="450850" indent="-342900"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Create storage buckets to upload files, and manage them directly from the dashboard.</a:t>
            </a:r>
            <a:endParaRPr lang="en-US">
              <a:solidFill>
                <a:schemeClr val="bg2"/>
              </a:solidFill>
            </a:endParaRPr>
          </a:p>
          <a:p>
            <a:pPr marL="107950" indent="0">
              <a:lnSpc>
                <a:spcPct val="150000"/>
              </a:lnSpc>
              <a:buNone/>
            </a:pPr>
            <a:endParaRPr lang="en-US">
              <a:solidFill>
                <a:schemeClr val="bg2"/>
              </a:solidFill>
            </a:endParaRPr>
          </a:p>
          <a:p>
            <a:pPr marL="107950" indent="457200">
              <a:lnSpc>
                <a:spcPct val="150000"/>
              </a:lnSpc>
              <a:buNone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Introduction to Supabase CLI &amp; SDK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Overview of Supabase CLI and SDK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Introduction to Supabase CLI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Installation: Requires Node.js and npm. Install the CLI with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Usage: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533140"/>
            <a:ext cx="6918325" cy="5391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npm install supabase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815840"/>
            <a:ext cx="6918325" cy="5391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supabase start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Introduction to Supabase SDK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b="0"/>
              <a:t>Available for JavaScript/TypeScript (@supabase/supabase-js), Python, and more.</a:t>
            </a:r>
            <a:endParaRPr lang="en-US" b="0"/>
          </a:p>
          <a:p>
            <a:pPr>
              <a:lnSpc>
                <a:spcPct val="150000"/>
              </a:lnSpc>
            </a:pPr>
            <a:r>
              <a:rPr lang="en-US" b="0"/>
              <a:t>Install the JavaScript SDK in your project</a:t>
            </a:r>
            <a:endParaRPr lang="en-US" b="0"/>
          </a:p>
          <a:p>
            <a:pPr>
              <a:lnSpc>
                <a:spcPct val="150000"/>
              </a:lnSpc>
            </a:pPr>
            <a:endParaRPr lang="en-US" b="0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95855" y="4410075"/>
            <a:ext cx="6918325" cy="5391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npm install @supabase/supabase-js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Introduction to Supabase SDK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Basic usage: Initialize the Supabase client and perform API requests (e.g., inserting a user into a table).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008120"/>
            <a:ext cx="8412480" cy="225933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import { createClient } from '@supabase/supabase-js';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const supabaseUrl = 'https://your-url.supabase.co';</a:t>
            </a:r>
            <a:endParaRPr lang="en-US"/>
          </a:p>
          <a:p>
            <a:pPr algn="l"/>
            <a:r>
              <a:rPr lang="en-US"/>
              <a:t>const supabaseKey = 'public-anon-key';</a:t>
            </a:r>
            <a:endParaRPr lang="en-US"/>
          </a:p>
          <a:p>
            <a:pPr algn="l"/>
            <a:r>
              <a:rPr lang="en-US"/>
              <a:t>const supabase = createClient(supabaseUrl, supabaseKey);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const { data, error } = await supabase.from('users').insert([{ name: 'John Doe', email: 'john@doe.com' }]);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Resources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00B050"/>
                      <wpsdc:folHlinkClr xmlns:wpsdc="http://www.wps.cn/officeDocument/2017/drawingmlCustomData" val="3FCF99"/>
                      <wpsdc:hlinkUnderline xmlns:wpsdc="http://www.wps.cn/officeDocument/2017/drawingmlCustomData" val="1"/>
                    </a:ext>
                  </a:extLst>
                </a:hlinkClick>
              </a:rPr>
              <a:t>supabase docs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 Create your first Supabase project.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Set up a new table called users in the database with fields: id, name, email.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Practice adding a few entries into the table using the database interface.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Explore the dashboard: create a new storage bucket and upload an image or file.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Set up authentication (enable email login, and sign up a new user).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Use the SQL editor to query data from the users table.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CLI: Install Supabase CLI and create a local project.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t>Do not skip any information without understanding it.</a:t>
            </a:r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sesson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Text Box 4">
            <a:hlinkClick r:id="rId3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4" action="ppaction://hlinkfile"/>
          </p:cNvPr>
          <p:cNvSpPr txBox="1"/>
          <p:nvPr>
            <p:custDataLst>
              <p:tags r:id="rId5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6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pic>
        <p:nvPicPr>
          <p:cNvPr id="2" name="Picture 1" descr="supabase-logo-ic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/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Step-by-Step Guide to Creating a Supabase Project</a:t>
            </a:r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Overview of the Supabase Dashboard</a:t>
            </a:r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>
              <a:sym typeface="+mn-ea"/>
            </a:endParaRPr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Creating a Supabase Project</a:t>
            </a:r>
            <a:endParaRPr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Introduction to Supabase Dashboard</a:t>
            </a:r>
            <a:endParaRPr lang="en-US" altLang="en-GB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Introduction to Supabase CLI</a:t>
            </a:r>
            <a:r>
              <a:rPr lang="en-US"/>
              <a:t>, Introduction to Supabase SDK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Overview of Supabase CLI and SDK</a:t>
            </a:r>
            <a:endParaRPr lang="en-US" altLang="en-GB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Sign Up</a:t>
            </a:r>
            <a:r>
              <a:rPr lang="en-US">
                <a:sym typeface="+mn-ea"/>
              </a:rPr>
              <a:t>, </a:t>
            </a:r>
            <a:r>
              <a:rPr>
                <a:sym typeface="+mn-ea"/>
              </a:rPr>
              <a:t>Login</a:t>
            </a:r>
            <a:r>
              <a:rPr lang="ar-EG">
                <a:sym typeface="+mn-ea"/>
              </a:rPr>
              <a:t> </a:t>
            </a:r>
            <a:r>
              <a:rPr lang="en-US" altLang="ar-EG">
                <a:sym typeface="+mn-ea"/>
              </a:rPr>
              <a:t>, Create a New Project &amp; Database Setup</a:t>
            </a:r>
            <a:endParaRPr lang="en-US" altLang="ar-EG">
              <a:sym typeface="+mn-ea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Creating a Supabase Project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Creating a Supabase Project</a:t>
            </a:r>
            <a:endParaRPr lang="en-US" altLang="en-GB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Sign Up &amp; Login: </a:t>
            </a:r>
            <a:endParaRPr lang="en-US" altLang="en-GB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Visit </a:t>
            </a:r>
            <a:r>
              <a:rPr lang="en-US" altLang="en-GB">
                <a:hlinkClick r:id="rId2" action="ppaction://hlinkfile"/>
              </a:rPr>
              <a:t>Supabase</a:t>
            </a:r>
            <a:r>
              <a:rPr lang="en-US" altLang="en-GB"/>
              <a:t> create an account, and sign in.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Create a New Project:</a:t>
            </a:r>
            <a:endParaRPr lang="en-US" altLang="en-GB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Navigate to the Supabase dashboard.</a:t>
            </a:r>
            <a:endParaRPr lang="en-US" altLang="en-GB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Click "New Project," choose a project name, region, and set a secure</a:t>
            </a:r>
            <a:endParaRPr lang="en-US" altLang="en-GB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database password.</a:t>
            </a:r>
            <a:endParaRPr lang="en-US" altLang="en-GB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Wait for the database to initialize (it may take a few minutes).</a:t>
            </a:r>
            <a:endParaRPr lang="en-US" altLang="en-GB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Creating a Supabase Project</a:t>
            </a:r>
            <a:endParaRPr lang="en-GB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Database Setup:</a:t>
            </a:r>
            <a:endParaRPr lang="en-US" altLang="en-GB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Once the project is initialized, explore the default PostgreSQL</a:t>
            </a:r>
            <a:endParaRPr lang="en-US" altLang="en-GB">
              <a:sym typeface="+mn-e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database.</a:t>
            </a:r>
            <a:endParaRPr lang="en-US" altLang="en-GB">
              <a:sym typeface="+mn-e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Create a simple table to store user data, such as users with fields</a:t>
            </a:r>
            <a:endParaRPr lang="en-US" altLang="en-GB">
              <a:sym typeface="+mn-e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like id, name, and email.</a:t>
            </a:r>
            <a:endParaRPr 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Overview of Firebase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Introduction to Supabase Dashboard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Sections of the Dashboard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Database: View, edit, and manage your PostgreSQL tables, and run SQL queries.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Authentication: Manage user authentication and enable third-party login providers (Google, GitHub, etc.).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Storage: Upload and manage files with Supabase Storage.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API: Explore auto-generated APIs for database interaction.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B050"/>
      </a:hlink>
      <a:folHlink>
        <a:srgbClr val="3FC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4129</Words>
  <Application>WPS Presentation</Application>
  <PresentationFormat/>
  <Paragraphs>217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   : From Beginner to Pro.</vt:lpstr>
      <vt:lpstr>Do not skip any information without understanding it.</vt:lpstr>
      <vt:lpstr>Any questions?</vt:lpstr>
      <vt:lpstr>Overview of Supabase CLI and SDK</vt:lpstr>
      <vt:lpstr>Creating a Supabase Project.</vt:lpstr>
      <vt:lpstr>Creating a Supabase Project</vt:lpstr>
      <vt:lpstr>Creating a Supabase Project</vt:lpstr>
      <vt:lpstr>Introduction to Supabase Dashboard.</vt:lpstr>
      <vt:lpstr>Sections of the Dashboard</vt:lpstr>
      <vt:lpstr>Authentication &amp; Storage</vt:lpstr>
      <vt:lpstr>Overview of Supabase CLI and SDK.</vt:lpstr>
      <vt:lpstr>Introduction to Supabase CLI</vt:lpstr>
      <vt:lpstr>Introduction to Supabase SDK</vt:lpstr>
      <vt:lpstr>Introduction to Supabase SDK</vt:lpstr>
      <vt:lpstr>Q&amp;A and Wrap-Up.</vt:lpstr>
      <vt:lpstr>Resources</vt:lpstr>
      <vt:lpstr>Homework</vt:lpstr>
      <vt:lpstr>Homework</vt:lpstr>
      <vt:lpstr>OFFFFF Take a brack.</vt:lpstr>
      <vt:lpstr>So, Don’t Wast Your Time in Sleep.</vt:lpstr>
      <vt:lpstr>See you next sesson!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joesh</cp:lastModifiedBy>
  <cp:revision>13</cp:revision>
  <dcterms:created xsi:type="dcterms:W3CDTF">2024-08-09T15:20:00Z</dcterms:created>
  <dcterms:modified xsi:type="dcterms:W3CDTF">2024-09-18T11:11:35Z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1033-12.2.0.17562</vt:lpwstr>
  </property>
</Properties>
</file>