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442" r:id="rId11"/>
    <p:sldId id="351" r:id="rId12"/>
    <p:sldId id="352" r:id="rId13"/>
    <p:sldId id="443" r:id="rId14"/>
    <p:sldId id="444" r:id="rId15"/>
    <p:sldId id="361" r:id="rId16"/>
    <p:sldId id="362" r:id="rId17"/>
    <p:sldId id="445" r:id="rId18"/>
    <p:sldId id="446" r:id="rId19"/>
    <p:sldId id="363" r:id="rId20"/>
    <p:sldId id="394" r:id="rId21"/>
    <p:sldId id="395" r:id="rId22"/>
    <p:sldId id="402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 panose="00000400000000000000"/>
      <p:regular r:id="rId33"/>
      <p:italic r:id="rId34"/>
      <p:boldItalic r:id="rId35"/>
    </p:embeddedFont>
    <p:embeddedFont>
      <p:font typeface="Homemade Apple" panose="02000000000000000000"/>
      <p:regular r:id="rId36"/>
    </p:embeddedFont>
    <p:embeddedFont>
      <p:font typeface="Aldhabi" panose="01000000000000000000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38.xml"/><Relationship Id="rId3" Type="http://schemas.openxmlformats.org/officeDocument/2006/relationships/hyperlink" Target="https://www.w3schools.com/js/js_regexp.asp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4</a:t>
            </a:r>
            <a:r>
              <a:rPr lang="en-GB"/>
              <a:t>: </a:t>
            </a:r>
            <a:r>
              <a:t>API Management with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Auto-generated APIs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Every table in your Supabase database comes with an auto-generated RESTful API.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Each table has basic CRUD endpoints (Create, Read, Update, Delete).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These APIs are available as soon as you create a new table.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Auto-generated APIs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Example Endpoints: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GET (retrieve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POST (insert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PATCH (update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/rest/v1/users?id=eq.1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DELETE (delete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/rest/v1/users?id=eq.1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Filter data using query parameters, like: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highlight>
                  <a:srgbClr val="C0C0C0"/>
                </a:highlight>
              </a:rPr>
              <a:t>id=eq.1</a:t>
            </a:r>
            <a:r>
              <a:rPr lang="en-US"/>
              <a:t> (equals).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highlight>
                  <a:srgbClr val="C0C0C0"/>
                </a:highlight>
              </a:rPr>
              <a:t>name=ilike.%john%</a:t>
            </a:r>
            <a:r>
              <a:rPr lang="en-US"/>
              <a:t> (case-insensitive like).   </a:t>
            </a:r>
            <a:r>
              <a:rPr lang="en-US" sz="1200"/>
              <a:t>*search for regex</a:t>
            </a:r>
            <a:endParaRPr lang="ar-EG" altLang="en-US" sz="1200">
              <a:highlight>
                <a:srgbClr val="C0C0C0"/>
              </a:highlight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Auto-generated APIs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Pagination: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Use query parameters for pagination (limit and offset) to manage large datasets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Supabase generates Swagger documentation for your APIs, which can be accessed </a:t>
            </a:r>
            <a:r>
              <a:rPr lang="en-US"/>
              <a:t>directly from the dashboard.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Explore the API documentation to view all available endpoints, parameters, and query examples.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Supabase allows custom SQL queries to create more complex endpoints if required.</a:t>
            </a:r>
            <a:endParaRPr lang="en-US"/>
          </a:p>
          <a:p>
            <a:pPr>
              <a:lnSpc>
                <a:spcPct val="150000"/>
              </a:lnSpc>
            </a:pPr>
            <a:endParaRPr lang="ar-EG" altLang="en-US" sz="1200">
              <a:highlight>
                <a:srgbClr val="C0C0C0"/>
              </a:highlight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API Security in Supabase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Understanding API Security and Role-Based Access Control 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API Security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Supabase automatically secures all tables and endpoints by default. You can manage access control via: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Public APIs: APIs can be made public, allowing any user with the API key to access data.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Private APIs: Only authenticated users with the appropriate permissions can access data.Primary Key: A unique identifier for each record in a table.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Role-Based Access Control (RBAC)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What is RBAC?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A security mechanism that allows you to control access to APIs based on user roles (e.g., admin, user, guest).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RBAC ensures that only users with the right permissions can access or modify specific data.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Default roles: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anon: Unauthenticated users.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authenticated: Logged-in users.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Role-Based Access Control (RBAC)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define custom roles (e.g., admin, editor) with specific privileges.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Policy Example: Grant read-only access to unauthenticated users but write access to authenticated users: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714875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POLICY "Allow public read, authenticated users full access"</a:t>
            </a:r>
            <a:endParaRPr lang="en-US"/>
          </a:p>
          <a:p>
            <a:pPr algn="l"/>
            <a:r>
              <a:rPr lang="en-US"/>
              <a:t>ON tasks</a:t>
            </a:r>
            <a:endParaRPr lang="en-US"/>
          </a:p>
          <a:p>
            <a:pPr algn="l"/>
            <a:r>
              <a:rPr lang="en-US"/>
              <a:t>FOR SELECT</a:t>
            </a:r>
            <a:endParaRPr lang="en-US"/>
          </a:p>
          <a:p>
            <a:pPr algn="l"/>
            <a:r>
              <a:rPr lang="en-US"/>
              <a:t>USING (true);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Role-Based Access Control (RBAC)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0"/>
              <a:t>Supabase uses PostgreSQL's row-level security (RLS) to enforce fine-grained access control.</a:t>
            </a:r>
            <a:endParaRPr lang="en-US" b="0"/>
          </a:p>
          <a:p>
            <a:pPr>
              <a:lnSpc>
                <a:spcPct val="150000"/>
              </a:lnSpc>
            </a:pPr>
            <a:r>
              <a:rPr lang="en-US" b="0"/>
              <a:t>Enable RLS and write policies that restrict access based on user roles</a:t>
            </a:r>
            <a:endParaRPr lang="en-US" b="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3" tooltip="" action="ppaction://hlinkfile"/>
              </a:rPr>
              <a:t>w3schools regexp</a:t>
            </a:r>
            <a:endParaRPr lang="en-US">
              <a:hlinkClick r:id="rId3" tooltip="" action="ppaction://hlinkfile"/>
            </a:endParaRPr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Open your Supabase project and create a simple table (products).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 a REST client like Postman to send a GET request to retrieve data from the tasks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Retrieve the product data using the GET method with filters (e.g., ?name=ilike.%phone%).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send a POST request to add a new task.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Enable RLS for the tasks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Write a policy that allows only authenticated users to insert tasks, while anonymous users can only view tasks.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a RESTful API?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Auto-generated APIs in Supabase</a:t>
            </a: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RESTful APIs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Generating and Managing APIs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Role-Based Access Control</a:t>
            </a:r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Understanding API Security and Role-Based Access Control (RBAC)</a:t>
            </a:r>
            <a:endParaRPr lang="en-US" altLang="en-GB" sz="20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RESTful APIs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Definition: A RESTful API is a way of allowing systems to communicate over HTTP by using requests to access and manipulate resources. REST stands for Representational State Transfer.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HTTP Methods: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GET: Retrieve data.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POST: Create new resources.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PUT/PATCH: Update resources.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DELETE: Remove resources.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Status Codes: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200: OK (success).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201: Created.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400: Bad request (client error).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401: Unauthorized.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404: Not found.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500: Server error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Supabase automatically generates RESTful APIs for every table in your database, enabling easy interaction with the database via HTTP methods.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Auto-generated APIs in Supabase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Generating and Managing APIs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5098</Words>
  <Application>WPS Presentation</Application>
  <PresentationFormat/>
  <Paragraphs>229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Understanding API Security and Role-Based Access Control (RBAC)</vt:lpstr>
      <vt:lpstr>Introduction to PostgreSQL.</vt:lpstr>
      <vt:lpstr>What is PostgreSQL?</vt:lpstr>
      <vt:lpstr>Why Supabase uses PostgreSQL?</vt:lpstr>
      <vt:lpstr>What is a RESTful API?</vt:lpstr>
      <vt:lpstr>Creating and Managing Tables.</vt:lpstr>
      <vt:lpstr>Creating Tables in Supabase</vt:lpstr>
      <vt:lpstr>Auto-generated APIs in Supabase</vt:lpstr>
      <vt:lpstr>Auto-generated APIs in Supabase</vt:lpstr>
      <vt:lpstr>Relational Data, Primary Keys, and Foreign Keys.</vt:lpstr>
      <vt:lpstr>What is Relational Data</vt:lpstr>
      <vt:lpstr>API Security in Supabase</vt:lpstr>
      <vt:lpstr>Role-Based Access Control (RBAC)</vt:lpstr>
      <vt:lpstr>Primary Keys</vt:lpstr>
      <vt:lpstr>Q&amp;A and Wrap-Up.</vt:lpstr>
      <vt:lpstr>Resources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15</cp:revision>
  <dcterms:created xsi:type="dcterms:W3CDTF">2024-08-09T15:20:00Z</dcterms:created>
  <dcterms:modified xsi:type="dcterms:W3CDTF">2024-09-23T14:52:12Z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1033-12.2.0.18283</vt:lpwstr>
  </property>
</Properties>
</file>