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1" r:id="rId6"/>
    <p:sldId id="262" r:id="rId7"/>
    <p:sldId id="263" r:id="rId8"/>
    <p:sldId id="270" r:id="rId9"/>
    <p:sldId id="265" r:id="rId10"/>
    <p:sldId id="267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8B77-AD45-40C6-B6DA-01CDD7149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38496-A0CB-4B55-AD99-F505FF937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CEA36-D2B4-46ED-AE9C-7A2A453D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4F975-D721-4BF5-9CF1-933A746A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F969-8B84-4207-B6E7-6801C64C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CF5D-4817-4CD5-AA4C-C83D05FA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CADAB-661D-4EEB-8357-E77D041F1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30514-D529-4549-B59B-3420D75B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438DC-2C06-4876-92DB-729ED1E7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07D20-58B4-40D6-8BDC-2C1DF832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1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287FD-0BC3-4259-AE4D-D545EA357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46327-C8F7-4212-92F2-AB37F267E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38EF-A3ED-4533-B81D-CEAC3945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5A3-E11D-4173-BCE4-204A4082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EA679-F541-4CD5-98BE-A64FF3DE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5B4B-C30F-4694-A62E-07DF4657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01A2-C2F3-4443-AC10-BE0086B7A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38C7E-634C-4BCB-B41B-8A43B541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E2052-5770-43BF-8E0F-84667DD5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6DB9-2C0C-4CA9-908D-BA2F7A60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8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3137-17B2-4F91-A9EA-552CBC5F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F3775-7AAA-4B3E-8978-04C847234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BB677-4134-4DC1-BE65-7A9C9339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F8872-3701-4E35-9E1B-6607A7AF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8DF34-493A-4D8E-BDBF-838B62E5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3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7FE5-C5F6-4391-A734-4F3EBDBA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901A-10F5-4BC0-9A6B-2DACE19FF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11287-385D-4C82-B363-FBD0BFB44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3F35B-3BEE-4403-8EA6-8D62F449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8A3A1-75D1-43D5-8F46-497D822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DD26E-F49E-4166-B96F-B0E690B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B396-4EB6-46FC-BDED-49302498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CB294-4F4A-49EA-924C-6BAB5773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006A4-AF66-4156-B26A-F239D1F74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FC773-8ED8-42A0-8DD2-AD75B5D2C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F8259-4FE3-4477-9F57-80108C5F9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13DA1-FEC4-4E66-B81D-C098E0C7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1E2E5-916E-4383-A9F0-CC91CE7D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AC30E-41B9-40E4-9255-694A81C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65C2-F0A3-4C5C-8895-B1F905CA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0430F-FDD5-4DA1-AEBB-158CCDD2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36053-6F8D-4F30-AB01-9E350044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DDBC8-0B44-4E29-948B-CCA468BB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4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48DD2-A3DC-4C04-B2EF-8BCFA0F7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F9C4C-3D39-4D38-979D-85739354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26858-FD68-41A3-976F-E0FD07C2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1043-79AF-4B14-9F66-E91609FB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33A5-D853-4BBD-83AE-19939A911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9E734-CCB3-462B-A3B2-2B2794C3C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067E5-17F6-4592-B9E5-3218D7C9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8FE64-BD88-4EC0-A259-91C8DB92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A75B4-0114-4544-92B1-0D78574E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0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FE87-893C-419B-ABFE-E539E562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AA71E-BDDA-4410-A8D6-549AFD423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2D76F-35E5-4440-9BA0-D1904FA23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6A610-A437-4714-8AF0-75FEB6EA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32A1-A34C-454D-89CA-F6C270ADCB9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2B9CD-B7B3-498F-9E99-50BCA7DC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D7F75-D882-485F-8DF1-49E9A97C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7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679E44-6BA3-49FF-9AA2-3465DFA7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8DBE-884D-4ED3-A938-F0623CECB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1245D-EECD-4F40-BD39-7E9082AE3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32A1-A34C-454D-89CA-F6C270ADCB9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4D269-1B3B-4FD2-BC5F-DFD315458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1E6BF-A4DD-41EA-AB20-3319C6E16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B0DD6-57FE-4D25-8F16-8BE93911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3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EAA1-C40F-4D5E-846F-CE1F5D30C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Detecting IP Spoofing Using TTL Forensics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C29B2-A7BA-4CB8-B397-32DCD86FF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Joe </a:t>
            </a:r>
            <a:r>
              <a:rPr lang="en-GB" dirty="0" err="1"/>
              <a:t>Faulls</a:t>
            </a:r>
            <a:r>
              <a:rPr lang="en-GB" dirty="0"/>
              <a:t> - 1447637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96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BD87-AB91-478D-8B1B-43976A38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0" y="24987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LEVEL UP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6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F217F1-0AA3-4E2C-95F3-311E88623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42" y="2119039"/>
            <a:ext cx="2936909" cy="175446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AC52837-BC72-4232-A7AC-9568AAAF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Data Structures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9B3BA7-EDC3-47A2-837C-7B16A8A802C3}"/>
              </a:ext>
            </a:extLst>
          </p:cNvPr>
          <p:cNvSpPr txBox="1">
            <a:spLocks/>
          </p:cNvSpPr>
          <p:nvPr/>
        </p:nvSpPr>
        <p:spPr>
          <a:xfrm>
            <a:off x="6629400" y="1965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Hash Tables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40C1E2-32B7-4457-BFF8-C96243E298F0}"/>
              </a:ext>
            </a:extLst>
          </p:cNvPr>
          <p:cNvSpPr txBox="1">
            <a:spLocks/>
          </p:cNvSpPr>
          <p:nvPr/>
        </p:nvSpPr>
        <p:spPr>
          <a:xfrm>
            <a:off x="3683000" y="5127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Judy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8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4DA0-424A-4FCF-94E5-1E869829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8F66-1750-4546-9B7D-B995A94B6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1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A55A-EB17-4F2C-81A2-80C80E35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5893-690B-440C-BEE7-071D6B4C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 data</a:t>
            </a:r>
          </a:p>
          <a:p>
            <a:r>
              <a:rPr lang="en-GB" dirty="0"/>
              <a:t>Method of clustering IP addresses</a:t>
            </a:r>
          </a:p>
          <a:p>
            <a:r>
              <a:rPr lang="en-GB" dirty="0"/>
              <a:t>Method of classifying correctness of TTL value</a:t>
            </a:r>
          </a:p>
        </p:txBody>
      </p:sp>
    </p:spTree>
    <p:extLst>
      <p:ext uri="{BB962C8B-B14F-4D97-AF65-F5344CB8AC3E}">
        <p14:creationId xmlns:p14="http://schemas.microsoft.com/office/powerpoint/2010/main" val="111552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3F8F-6AC0-4ABD-913B-8F9050E2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08300" cy="1325563"/>
          </a:xfrm>
        </p:spPr>
        <p:txBody>
          <a:bodyPr/>
          <a:lstStyle/>
          <a:p>
            <a:r>
              <a:rPr lang="en-GB" dirty="0"/>
              <a:t>IP Spoofing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65653A-A783-44D0-89A8-4256AB046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385" y="1242897"/>
            <a:ext cx="4262948" cy="1789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E62E6C-22AA-431A-A887-2B1436373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6" y="3550414"/>
            <a:ext cx="2504099" cy="14082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21F18D-5691-48B7-949B-F24E0CA14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97" y="4958627"/>
            <a:ext cx="4443459" cy="13394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29B7D9-7A8F-4225-8D31-0585334B8CF1}"/>
              </a:ext>
            </a:extLst>
          </p:cNvPr>
          <p:cNvSpPr txBox="1"/>
          <p:nvPr/>
        </p:nvSpPr>
        <p:spPr>
          <a:xfrm>
            <a:off x="1367356" y="3062544"/>
            <a:ext cx="1698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TCP-SYN Flood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3584A-46DB-457E-B575-22C08B3A617F}"/>
              </a:ext>
            </a:extLst>
          </p:cNvPr>
          <p:cNvSpPr txBox="1"/>
          <p:nvPr/>
        </p:nvSpPr>
        <p:spPr>
          <a:xfrm>
            <a:off x="6669035" y="625968"/>
            <a:ext cx="1527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Smurf Attack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08ABA9-9D1B-4271-8A84-9ED415C7A1C8}"/>
              </a:ext>
            </a:extLst>
          </p:cNvPr>
          <p:cNvSpPr txBox="1"/>
          <p:nvPr/>
        </p:nvSpPr>
        <p:spPr>
          <a:xfrm>
            <a:off x="7427859" y="4419816"/>
            <a:ext cx="3166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Reflective UDP Amplification</a:t>
            </a:r>
            <a:endParaRPr lang="en-US" sz="20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62F85A-6790-406E-B77B-B45F47A45D0D}"/>
              </a:ext>
            </a:extLst>
          </p:cNvPr>
          <p:cNvGrpSpPr/>
          <p:nvPr/>
        </p:nvGrpSpPr>
        <p:grpSpPr>
          <a:xfrm>
            <a:off x="964386" y="5198787"/>
            <a:ext cx="2444114" cy="1430613"/>
            <a:chOff x="964386" y="5198787"/>
            <a:chExt cx="2444114" cy="143061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B3271A3-E6AC-4489-AC9E-BF34A43A7FA5}"/>
                </a:ext>
              </a:extLst>
            </p:cNvPr>
            <p:cNvGrpSpPr/>
            <p:nvPr/>
          </p:nvGrpSpPr>
          <p:grpSpPr>
            <a:xfrm>
              <a:off x="964386" y="5198787"/>
              <a:ext cx="2107309" cy="1430613"/>
              <a:chOff x="287627" y="421392"/>
              <a:chExt cx="2320521" cy="1575359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FB58505-A7DA-40CD-AA36-17321D63A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931" y="453605"/>
                <a:ext cx="0" cy="428340"/>
              </a:xfrm>
              <a:prstGeom prst="line">
                <a:avLst/>
              </a:prstGeom>
              <a:ln w="317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07CE0AF-D1B8-4543-B723-766908784B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8148" y="453605"/>
                <a:ext cx="0" cy="1543146"/>
              </a:xfrm>
              <a:prstGeom prst="line">
                <a:avLst/>
              </a:prstGeom>
              <a:ln w="317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7D611A-2DA4-4AEA-ACF3-0BE8464FE09F}"/>
                  </a:ext>
                </a:extLst>
              </p:cNvPr>
              <p:cNvSpPr txBox="1"/>
              <p:nvPr/>
            </p:nvSpPr>
            <p:spPr>
              <a:xfrm>
                <a:off x="295903" y="421392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</a:t>
                </a:r>
                <a:endParaRPr lang="en-US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F9AA159-6356-4507-8B9F-341B730C5CCE}"/>
                  </a:ext>
                </a:extLst>
              </p:cNvPr>
              <p:cNvCxnSpPr/>
              <p:nvPr/>
            </p:nvCxnSpPr>
            <p:spPr>
              <a:xfrm>
                <a:off x="682931" y="634482"/>
                <a:ext cx="1921209" cy="3452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2F63E00-9471-4E45-BCFA-06923137B7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923" y="979715"/>
                <a:ext cx="1925219" cy="4640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EC290E-7F85-4389-908A-F5E46EAD3348}"/>
                  </a:ext>
                </a:extLst>
              </p:cNvPr>
              <p:cNvSpPr txBox="1"/>
              <p:nvPr/>
            </p:nvSpPr>
            <p:spPr>
              <a:xfrm rot="674829">
                <a:off x="1396658" y="574418"/>
                <a:ext cx="4284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SYN</a:t>
                </a:r>
                <a:endParaRPr lang="en-US" sz="1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0B1C9C-DB85-4AC5-9074-81990FB549C3}"/>
                  </a:ext>
                </a:extLst>
              </p:cNvPr>
              <p:cNvSpPr txBox="1"/>
              <p:nvPr/>
            </p:nvSpPr>
            <p:spPr>
              <a:xfrm rot="20777335">
                <a:off x="1200776" y="975943"/>
                <a:ext cx="8264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SYN + ACK</a:t>
                </a:r>
                <a:endParaRPr lang="en-US" sz="1200" dirty="0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6172DDE-2C01-4513-B42A-009E3A31D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655" y="1229552"/>
                <a:ext cx="0" cy="428340"/>
              </a:xfrm>
              <a:prstGeom prst="line">
                <a:avLst/>
              </a:prstGeom>
              <a:ln w="317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6105C1-A072-49CF-A302-52A01B23ECB3}"/>
                  </a:ext>
                </a:extLst>
              </p:cNvPr>
              <p:cNvSpPr txBox="1"/>
              <p:nvPr/>
            </p:nvSpPr>
            <p:spPr>
              <a:xfrm>
                <a:off x="287627" y="1197339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endParaRPr lang="en-US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3E07D4-E34E-4822-96DB-01B76D18CE89}"/>
                </a:ext>
              </a:extLst>
            </p:cNvPr>
            <p:cNvSpPr txBox="1"/>
            <p:nvPr/>
          </p:nvSpPr>
          <p:spPr>
            <a:xfrm>
              <a:off x="3098800" y="553605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76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207F-6A39-4349-8607-E472771C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1BEB9-9B2D-46E3-9819-EC33F160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Eliminating spoofed packets when a router/device is close enough</a:t>
            </a:r>
          </a:p>
          <a:p>
            <a:endParaRPr lang="en-GB" dirty="0"/>
          </a:p>
          <a:p>
            <a:r>
              <a:rPr lang="en-GB" dirty="0"/>
              <a:t>Encoding route information in packets</a:t>
            </a:r>
          </a:p>
        </p:txBody>
      </p:sp>
    </p:spTree>
    <p:extLst>
      <p:ext uri="{BB962C8B-B14F-4D97-AF65-F5344CB8AC3E}">
        <p14:creationId xmlns:p14="http://schemas.microsoft.com/office/powerpoint/2010/main" val="351296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3F8F-6AC0-4ABD-913B-8F9050E2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TTL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389DF3-6974-4AB7-B51C-ED58ECFE5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0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3F8F-6AC0-4ABD-913B-8F9050E2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TTL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854C-AA03-44ED-B494-A599967D5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Assumptions:</a:t>
            </a:r>
            <a:br>
              <a:rPr lang="en-GB" dirty="0"/>
            </a:br>
            <a:r>
              <a:rPr lang="en-GB" dirty="0"/>
              <a:t>- The route taken by separate requests from the same source are the same, or very similar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Routes change infrequently and not by much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3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3F8F-6AC0-4ABD-913B-8F9050E2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TTL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025917-E034-4C39-A14B-4CF919C79A59}"/>
              </a:ext>
            </a:extLst>
          </p:cNvPr>
          <p:cNvSpPr/>
          <p:nvPr/>
        </p:nvSpPr>
        <p:spPr>
          <a:xfrm>
            <a:off x="2806700" y="2676436"/>
            <a:ext cx="6794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If a packet arrives with a TTL value statistically different enough from the expected one for the given source address, we can assume that the packet has taken a very different route to get there.</a:t>
            </a:r>
          </a:p>
        </p:txBody>
      </p:sp>
    </p:spTree>
    <p:extLst>
      <p:ext uri="{BB962C8B-B14F-4D97-AF65-F5344CB8AC3E}">
        <p14:creationId xmlns:p14="http://schemas.microsoft.com/office/powerpoint/2010/main" val="272536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F5C1-C7DE-42A2-B4AF-FE1D9792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6D8E-84CA-4C81-A010-03F20AC1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3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F5C1-C7DE-42A2-B4AF-FE1D9792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 – Engineering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6D8E-84CA-4C81-A010-03F20AC1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Utilising threads</a:t>
            </a:r>
          </a:p>
          <a:p>
            <a:r>
              <a:rPr lang="en-GB" dirty="0"/>
              <a:t>Efficient data structures</a:t>
            </a:r>
          </a:p>
          <a:p>
            <a:r>
              <a:rPr lang="en-GB" dirty="0"/>
              <a:t>Multiple writes/one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4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1FCA-EAB3-4DE6-8A5F-4E001BEF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Structures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F7C02-8F23-4DE4-AAAC-CB9842833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2933631"/>
            <a:ext cx="762106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5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133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Detecting IP Spoofing Using TTL Forensics</vt:lpstr>
      <vt:lpstr>IP Spoofing</vt:lpstr>
      <vt:lpstr>Current Work</vt:lpstr>
      <vt:lpstr>Using TTL</vt:lpstr>
      <vt:lpstr>Using TTL</vt:lpstr>
      <vt:lpstr>Using TTL</vt:lpstr>
      <vt:lpstr>Data Collection</vt:lpstr>
      <vt:lpstr>Data Collection – Engineering Challenges</vt:lpstr>
      <vt:lpstr>Data Structures</vt:lpstr>
      <vt:lpstr>LEVEL UP</vt:lpstr>
      <vt:lpstr>Data Structures</vt:lpstr>
      <vt:lpstr>Demonstration</vt:lpstr>
      <vt:lpstr>From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IP Spoofing Using TTL Forensics</dc:title>
  <dc:creator>Joe</dc:creator>
  <cp:lastModifiedBy>Joe</cp:lastModifiedBy>
  <cp:revision>4</cp:revision>
  <dcterms:created xsi:type="dcterms:W3CDTF">2017-11-30T10:43:47Z</dcterms:created>
  <dcterms:modified xsi:type="dcterms:W3CDTF">2017-11-30T11:15:54Z</dcterms:modified>
</cp:coreProperties>
</file>