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7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C0B6-471C-4C3A-92C1-A47E00E2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6C670-6B07-45D9-B1EC-C25B80C11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CAEE-BF43-4075-B26B-3D9FB80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5A40-8EA9-46FA-B825-CA05F89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31D5-B8BB-4046-B062-89E138AF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4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651C-9073-4C33-8B6C-3F79D283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52DAC-AA80-49CA-8997-61E6F090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ACDB-D439-4777-A8BA-DDD5057B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0375-095C-45B4-9F72-843CB71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ED33-D207-4017-8621-A39A334D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BF836-C9BC-4210-B3BF-14EB145E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7AC5-DDDD-4F38-B622-2A75E252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ABBA-2423-4EA8-B150-146B4939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4046-A8BD-49E2-AE03-A630EF3E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71E8-E7C4-45C4-8D4E-4831E953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CF0F-6865-4B1A-A869-FFC9D161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FE2-CEA6-48D5-A476-4B6C3B6D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DCA9-A1A7-4B43-9A46-9AB50040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9304-A81E-480D-8DE7-A7F34755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FE88-096F-461E-ACD2-4C6A2A14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25CC-C09E-4FE4-AABB-4E0A1E36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3D50-FE5C-451A-8C06-31DCB1A2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F9C0-0FB3-45E9-942C-9B73C24C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A769-563E-4A71-A2DB-24B08A4A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0F8F-3B5D-4983-A556-103CC35D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B37D-DD7C-48BD-B711-600CF055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26BC-3330-463A-AA28-10CC1C6DC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4B7DE-AF10-47E3-9B38-2453C640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13A7-2F4C-4A3E-A037-B0145897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27F5-0EE0-4564-B272-4FE1CF8B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D8DB-10E0-4A4D-BCF8-C365DCE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F07E-75FC-45DC-9846-E07A86B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6314-E857-4F55-92EB-F8FE83C5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5113-FEE3-4046-988B-85A9DA84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0B78-2FDD-4D31-8B82-1411A4B34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F01A-F99D-4D6A-A6DF-773CF97F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48D6A-14EE-4292-877D-98C4D4D1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851D6-78CD-4342-BF59-E9D16A07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2D193-0A25-422C-BBB1-B09CC45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3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5F2F-3F56-4C60-B165-08535F3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C970A-9F47-4334-BE72-3696A023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7AC79-FED2-4515-B4DB-CF22554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D201-2542-433F-A90C-40C79822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233E-D684-4A69-B270-E61050A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5BEE8-F2A8-488C-909F-F408AF7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DCBE3-07F4-4EAE-AA1E-8268FB1C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9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DB8C-97FB-4843-945A-C0588667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1086-1FB4-45CE-BF5A-A52BEBE4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7B23-BC51-4B0D-8562-3DC2DA88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9D19-DCF7-4C09-82EA-D21052B9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41D7-E8FA-41E1-A3CB-14C8E92C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9562-54C9-4010-B2E9-C4B0FC1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74F9-57B5-4F30-8C3B-CC813006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A8F77-E44A-4130-BA6F-BEC890463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725F-B4C6-4BD5-95E2-05343FA9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9595-8C47-4175-8878-9989C479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EE96-C272-4219-B74D-76D3FD40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75F23-59E1-45AD-B984-82176ED1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4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473DA-CEA7-44AB-AB36-7757EDCF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7BB9-09A0-4C01-8485-3205823B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C116-1F95-4F78-85BB-C5072863A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FDA9-9E5D-4383-AB83-881EAAE60ACA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0841-B1E4-4CBD-BE4D-7E2134F6A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301F-B7FD-406C-A474-1767AE22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9131-7AF5-41D9-92BD-8EA2BB5C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F7E95F-3E37-410B-9D6B-FBA595A3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Detecting IP Spoofing Using TTL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F1F6450-810B-4A8E-BECC-DD971074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Joe </a:t>
            </a:r>
            <a:r>
              <a:rPr lang="en-GB" dirty="0" err="1">
                <a:solidFill>
                  <a:schemeClr val="bg1"/>
                </a:solidFill>
              </a:rPr>
              <a:t>Faulls</a:t>
            </a:r>
            <a:r>
              <a:rPr lang="en-GB" dirty="0">
                <a:solidFill>
                  <a:schemeClr val="bg1"/>
                </a:solidFill>
              </a:rPr>
              <a:t> - 1447637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7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User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Grab this data from the kernel</a:t>
            </a:r>
          </a:p>
          <a:p>
            <a:pPr marL="0" indent="0">
              <a:buNone/>
            </a:pP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Add to and read from a huge database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Identify when an IP packet is spoofed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Blocks or rate limit IP’s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Build it such that someone can take this extend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62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Analysis) </a:t>
            </a:r>
          </a:p>
        </p:txBody>
      </p:sp>
    </p:spTree>
    <p:extLst>
      <p:ext uri="{BB962C8B-B14F-4D97-AF65-F5344CB8AC3E}">
        <p14:creationId xmlns:p14="http://schemas.microsoft.com/office/powerpoint/2010/main" val="347711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User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Grab this data from the kernel</a:t>
            </a:r>
          </a:p>
          <a:p>
            <a:pPr marL="0" indent="0">
              <a:buNone/>
            </a:pP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Add to and read from a huge database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Identify when an IP packet is spoofed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Blocks or rate limit IP’s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Build it such that someone can take this extend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62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Analysis) </a:t>
            </a:r>
          </a:p>
        </p:txBody>
      </p:sp>
    </p:spTree>
    <p:extLst>
      <p:ext uri="{BB962C8B-B14F-4D97-AF65-F5344CB8AC3E}">
        <p14:creationId xmlns:p14="http://schemas.microsoft.com/office/powerpoint/2010/main" val="48468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BEC9F-6ACB-4DC4-8CE6-EF384AAD85A0}"/>
              </a:ext>
            </a:extLst>
          </p:cNvPr>
          <p:cNvSpPr/>
          <p:nvPr/>
        </p:nvSpPr>
        <p:spPr>
          <a:xfrm>
            <a:off x="2806700" y="2676436"/>
            <a:ext cx="679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If a packet arrives with a TTL value statistically different enough from the expected one for the given source address, we can assume that the packet has taken a very different route to get there.</a:t>
            </a:r>
          </a:p>
        </p:txBody>
      </p:sp>
    </p:spTree>
    <p:extLst>
      <p:ext uri="{BB962C8B-B14F-4D97-AF65-F5344CB8AC3E}">
        <p14:creationId xmlns:p14="http://schemas.microsoft.com/office/powerpoint/2010/main" val="38541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2835C0-3803-4E0D-9C01-0328C49EE0BA}"/>
              </a:ext>
            </a:extLst>
          </p:cNvPr>
          <p:cNvGrpSpPr/>
          <p:nvPr/>
        </p:nvGrpSpPr>
        <p:grpSpPr>
          <a:xfrm>
            <a:off x="1258956" y="939922"/>
            <a:ext cx="8150087" cy="4946752"/>
            <a:chOff x="1258956" y="939922"/>
            <a:chExt cx="8150087" cy="4946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8C4AA9-7D54-4052-98EC-696B828AF830}"/>
                </a:ext>
              </a:extLst>
            </p:cNvPr>
            <p:cNvSpPr/>
            <p:nvPr/>
          </p:nvSpPr>
          <p:spPr>
            <a:xfrm>
              <a:off x="6453809" y="3413298"/>
              <a:ext cx="2955234" cy="143123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Router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4887EC4-0248-4D1F-BD2F-6C24A78DC6E0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7931426" y="4844532"/>
              <a:ext cx="0" cy="5915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12DDB78-8156-4DB4-9CE9-BA72655D8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8415" y="4573475"/>
              <a:ext cx="2385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E9614-BA13-4166-9252-5E74F9436626}"/>
                </a:ext>
              </a:extLst>
            </p:cNvPr>
            <p:cNvSpPr/>
            <p:nvPr/>
          </p:nvSpPr>
          <p:spPr>
            <a:xfrm>
              <a:off x="1258956" y="3008243"/>
              <a:ext cx="2809461" cy="20938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2F3B82-3CA9-4D6D-840C-4ACD32046EB9}"/>
                </a:ext>
              </a:extLst>
            </p:cNvPr>
            <p:cNvSpPr/>
            <p:nvPr/>
          </p:nvSpPr>
          <p:spPr>
            <a:xfrm>
              <a:off x="1427920" y="3326295"/>
              <a:ext cx="2471531" cy="583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 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BD3D7E-BAD0-4E37-AC25-AA67494DFC89}"/>
                </a:ext>
              </a:extLst>
            </p:cNvPr>
            <p:cNvSpPr/>
            <p:nvPr/>
          </p:nvSpPr>
          <p:spPr>
            <a:xfrm>
              <a:off x="1427920" y="4326834"/>
              <a:ext cx="2471531" cy="5830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Kernel Space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C99779-36A0-452B-B525-B9BE20F0B9E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663685" y="3909391"/>
              <a:ext cx="1" cy="4174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67D348-F4C6-4E4F-AF43-17A22E9B33E3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7931426" y="1426128"/>
              <a:ext cx="0" cy="19871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EC08B-FD4F-4FBC-9FB5-728141490277}"/>
                </a:ext>
              </a:extLst>
            </p:cNvPr>
            <p:cNvSpPr/>
            <p:nvPr/>
          </p:nvSpPr>
          <p:spPr>
            <a:xfrm>
              <a:off x="7093953" y="5517342"/>
              <a:ext cx="16749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Incoming Traffic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34CAE8-4272-4094-96D5-CF53E51772C1}"/>
                </a:ext>
              </a:extLst>
            </p:cNvPr>
            <p:cNvSpPr/>
            <p:nvPr/>
          </p:nvSpPr>
          <p:spPr>
            <a:xfrm>
              <a:off x="6851194" y="939922"/>
              <a:ext cx="2235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To Inside the Network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7686B6-AAC3-49DE-9467-C5D8D1554372}"/>
                </a:ext>
              </a:extLst>
            </p:cNvPr>
            <p:cNvSpPr/>
            <p:nvPr/>
          </p:nvSpPr>
          <p:spPr>
            <a:xfrm>
              <a:off x="4552827" y="4675568"/>
              <a:ext cx="1652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Mirrored Traffic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688247-9F51-49B3-A672-0AC049C23E25}"/>
                </a:ext>
              </a:extLst>
            </p:cNvPr>
            <p:cNvSpPr/>
            <p:nvPr/>
          </p:nvSpPr>
          <p:spPr>
            <a:xfrm>
              <a:off x="1961320" y="997371"/>
              <a:ext cx="1404730" cy="9674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Database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9D65A7-8DDB-47AA-B98D-E2A8B5EF9587}"/>
                </a:ext>
              </a:extLst>
            </p:cNvPr>
            <p:cNvCxnSpPr>
              <a:stCxn id="25" idx="2"/>
              <a:endCxn id="9" idx="0"/>
            </p:cNvCxnSpPr>
            <p:nvPr/>
          </p:nvCxnSpPr>
          <p:spPr>
            <a:xfrm>
              <a:off x="2663685" y="1964779"/>
              <a:ext cx="2" cy="1043464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89B076-71AD-4761-8A42-F193F516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068415" y="3661345"/>
              <a:ext cx="23853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793B7C-090E-4ED9-906A-9616FE0E1B6D}"/>
                </a:ext>
              </a:extLst>
            </p:cNvPr>
            <p:cNvSpPr/>
            <p:nvPr/>
          </p:nvSpPr>
          <p:spPr>
            <a:xfrm>
              <a:off x="4147929" y="3179550"/>
              <a:ext cx="2315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Rules to block/limit IPs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F752F9-FF07-4BA0-BE53-E8A3467BE654}"/>
                </a:ext>
              </a:extLst>
            </p:cNvPr>
            <p:cNvSpPr/>
            <p:nvPr/>
          </p:nvSpPr>
          <p:spPr>
            <a:xfrm>
              <a:off x="1759687" y="5126141"/>
              <a:ext cx="1807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Analysis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85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Kernel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Quick and memory efficient data structures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Utilising multithreading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Sorting and sending this data to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userpace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80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Collection) </a:t>
            </a:r>
          </a:p>
        </p:txBody>
      </p:sp>
    </p:spTree>
    <p:extLst>
      <p:ext uri="{BB962C8B-B14F-4D97-AF65-F5344CB8AC3E}">
        <p14:creationId xmlns:p14="http://schemas.microsoft.com/office/powerpoint/2010/main" val="4231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Kernel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Quick and memory efficient data structures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Utilising multithreading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Sorting and sending this data to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userpace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80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Collection) </a:t>
            </a:r>
          </a:p>
        </p:txBody>
      </p:sp>
    </p:spTree>
    <p:extLst>
      <p:ext uri="{BB962C8B-B14F-4D97-AF65-F5344CB8AC3E}">
        <p14:creationId xmlns:p14="http://schemas.microsoft.com/office/powerpoint/2010/main" val="237709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Quick and memory efficient data structures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Utilising multithreading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Sorting and sending this data to </a:t>
            </a:r>
            <a:r>
              <a:rPr lang="en-GB" dirty="0" err="1">
                <a:solidFill>
                  <a:schemeClr val="bg1"/>
                </a:solidFill>
              </a:rPr>
              <a:t>userpace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80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Collection)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30F873-4A52-4776-BFC7-B3B8522F2CE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Kernel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User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Grab this data from the kernel</a:t>
            </a:r>
          </a:p>
          <a:p>
            <a:pPr marL="0" indent="0">
              <a:buNone/>
            </a:pP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Add to and read from a huge database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Identify when an IP packet is spoofed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Blocks or rate limit IP’s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Build it such that someone can take this extend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62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Analysis) </a:t>
            </a:r>
          </a:p>
        </p:txBody>
      </p:sp>
    </p:spTree>
    <p:extLst>
      <p:ext uri="{BB962C8B-B14F-4D97-AF65-F5344CB8AC3E}">
        <p14:creationId xmlns:p14="http://schemas.microsoft.com/office/powerpoint/2010/main" val="152291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User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Grab this data from the kernel</a:t>
            </a:r>
          </a:p>
          <a:p>
            <a:pPr marL="0" indent="0">
              <a:buNone/>
            </a:pP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to and read from a huge database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Identify when an IP packet is spoofed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Blocks or rate limit IP’s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Build it such that someone can take this extend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62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Analysis) </a:t>
            </a:r>
          </a:p>
        </p:txBody>
      </p:sp>
    </p:spTree>
    <p:extLst>
      <p:ext uri="{BB962C8B-B14F-4D97-AF65-F5344CB8AC3E}">
        <p14:creationId xmlns:p14="http://schemas.microsoft.com/office/powerpoint/2010/main" val="36707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DA96-D444-4AD8-A448-EDBB15E16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User Space Tool – Engineering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FCC-0A9F-4EDF-BE73-20844EFEBA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Grab this data from the kernel</a:t>
            </a:r>
          </a:p>
          <a:p>
            <a:pPr marL="0" indent="0">
              <a:buNone/>
            </a:pP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Add to and read from a huge database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Identify when an IP packet is spoofed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Blocks or rate limit IP’s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Build it such that someone can take this extend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4C499-7956-4650-9B15-489855A3F2EB}"/>
              </a:ext>
            </a:extLst>
          </p:cNvPr>
          <p:cNvSpPr/>
          <p:nvPr/>
        </p:nvSpPr>
        <p:spPr>
          <a:xfrm>
            <a:off x="4496882" y="1002264"/>
            <a:ext cx="162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(Data Analysis) </a:t>
            </a:r>
          </a:p>
        </p:txBody>
      </p:sp>
    </p:spTree>
    <p:extLst>
      <p:ext uri="{BB962C8B-B14F-4D97-AF65-F5344CB8AC3E}">
        <p14:creationId xmlns:p14="http://schemas.microsoft.com/office/powerpoint/2010/main" val="132663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379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Detecting IP Spoofing Using TTL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IP Spoofing Using TTL Analysis</dc:title>
  <dc:creator>Joe</dc:creator>
  <cp:lastModifiedBy>Joe</cp:lastModifiedBy>
  <cp:revision>13</cp:revision>
  <dcterms:created xsi:type="dcterms:W3CDTF">2018-03-18T17:50:23Z</dcterms:created>
  <dcterms:modified xsi:type="dcterms:W3CDTF">2018-03-22T22:16:34Z</dcterms:modified>
</cp:coreProperties>
</file>