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1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C93E-43C1-45FA-8E18-7E19C3C46D10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A442-170F-4E9D-A7A7-B1625017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F1E006A-52B6-4E5A-A824-F2BE5759E032}"/>
              </a:ext>
            </a:extLst>
          </p:cNvPr>
          <p:cNvGrpSpPr/>
          <p:nvPr/>
        </p:nvGrpSpPr>
        <p:grpSpPr>
          <a:xfrm>
            <a:off x="1" y="11146"/>
            <a:ext cx="9144000" cy="6835708"/>
            <a:chOff x="1" y="11146"/>
            <a:chExt cx="9144000" cy="68357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DE61B1-E31F-4BF2-8C3F-7BFF732529A9}"/>
                </a:ext>
              </a:extLst>
            </p:cNvPr>
            <p:cNvGrpSpPr/>
            <p:nvPr/>
          </p:nvGrpSpPr>
          <p:grpSpPr>
            <a:xfrm>
              <a:off x="1004283" y="1733908"/>
              <a:ext cx="7135434" cy="5112946"/>
              <a:chOff x="193096" y="560009"/>
              <a:chExt cx="5303625" cy="38003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0C8F83-B42E-4664-A908-24C7136D1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96" y="1308339"/>
                <a:ext cx="3388875" cy="30520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54A17DD-D2DF-4BE0-8536-8DAFAF1AE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Texturizer trans="30000" scaling="2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081630">
                <a:off x="235928" y="560009"/>
                <a:ext cx="2428468" cy="164906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9B016AD-668D-48DE-AB3B-A9F05CCE7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0000" flipH="1">
                <a:off x="2976370" y="925492"/>
                <a:ext cx="2520351" cy="252035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489534-164C-4A52-B5F7-4FCA9E67858B}"/>
                </a:ext>
              </a:extLst>
            </p:cNvPr>
            <p:cNvSpPr txBox="1"/>
            <p:nvPr/>
          </p:nvSpPr>
          <p:spPr>
            <a:xfrm>
              <a:off x="1" y="11146"/>
              <a:ext cx="91440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FAZE*</a:t>
              </a:r>
            </a:p>
            <a:p>
              <a:pPr algn="ctr"/>
              <a:r>
                <a:rPr lang="en-US" sz="10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*Like WAZE but for fishing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09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Lee</dc:creator>
  <cp:lastModifiedBy>Joe Lee</cp:lastModifiedBy>
  <cp:revision>3</cp:revision>
  <dcterms:created xsi:type="dcterms:W3CDTF">2021-03-10T16:29:34Z</dcterms:created>
  <dcterms:modified xsi:type="dcterms:W3CDTF">2021-03-10T16:48:27Z</dcterms:modified>
</cp:coreProperties>
</file>