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E7B08-6A27-4A40-98BB-BCF36E4FDDA9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B56D-B395-2641-972A-02E3786F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2A6-C463-3B4E-A8E7-BE8E08AA88A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375D-0468-5C4A-8EDC-FD52D4E5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8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2A6-C463-3B4E-A8E7-BE8E08AA88A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375D-0468-5C4A-8EDC-FD52D4E5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2A6-C463-3B4E-A8E7-BE8E08AA88A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375D-0468-5C4A-8EDC-FD52D4E5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2A6-C463-3B4E-A8E7-BE8E08AA88A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375D-0468-5C4A-8EDC-FD52D4E5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2A6-C463-3B4E-A8E7-BE8E08AA88A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375D-0468-5C4A-8EDC-FD52D4E5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2A6-C463-3B4E-A8E7-BE8E08AA88A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375D-0468-5C4A-8EDC-FD52D4E5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3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2A6-C463-3B4E-A8E7-BE8E08AA88A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375D-0468-5C4A-8EDC-FD52D4E5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2A6-C463-3B4E-A8E7-BE8E08AA88A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375D-0468-5C4A-8EDC-FD52D4E5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2A6-C463-3B4E-A8E7-BE8E08AA88A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375D-0468-5C4A-8EDC-FD52D4E5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2A6-C463-3B4E-A8E7-BE8E08AA88A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375D-0468-5C4A-8EDC-FD52D4E5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0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52A6-C463-3B4E-A8E7-BE8E08AA88A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8375D-0468-5C4A-8EDC-FD52D4E5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5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552A6-C463-3B4E-A8E7-BE8E08AA88A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8375D-0468-5C4A-8EDC-FD52D4E5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Thai Hip Knee Joint Registry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788" y="1145574"/>
            <a:ext cx="69469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setting (internal configuration)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79650"/>
            <a:ext cx="9144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7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API (app client &lt;-&gt; server)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30" y="1939658"/>
            <a:ext cx="9448800" cy="44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2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 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32" y="2188964"/>
            <a:ext cx="10639168" cy="33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8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</a:t>
            </a:r>
            <a:r>
              <a:rPr lang="en-US" smtClean="0"/>
              <a:t>page flow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9316"/>
            <a:ext cx="4730922" cy="3919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94" y="0"/>
            <a:ext cx="5810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0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Thai Hip Knee Joint Registry</vt:lpstr>
      <vt:lpstr>Data model</vt:lpstr>
      <vt:lpstr>Application setting (internal configuration)</vt:lpstr>
      <vt:lpstr>Server API (app client &lt;-&gt; server)</vt:lpstr>
      <vt:lpstr>Landing page flow</vt:lpstr>
      <vt:lpstr>Landing page flow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Thai Hip Knee Joint Registry</dc:title>
  <dc:creator>ksupasak@gmail.com</dc:creator>
  <cp:lastModifiedBy>ksupasak@gmail.com</cp:lastModifiedBy>
  <cp:revision>3</cp:revision>
  <dcterms:created xsi:type="dcterms:W3CDTF">2017-10-20T01:46:09Z</dcterms:created>
  <dcterms:modified xsi:type="dcterms:W3CDTF">2017-10-20T01:52:28Z</dcterms:modified>
</cp:coreProperties>
</file>