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17F0-E2C8-C80C-3290-C118700E1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6884D-2EA1-1053-BDFA-24FCDE123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2A358-F0C3-79F5-DD6C-54D75846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2508-8A45-44E7-AD73-F8CB50A723E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D971E-8B80-4260-1103-6A9C98DE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0DDC8-4CD0-CA14-5883-6EA76B10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8B20-C9E4-4C64-9C82-8E6649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8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919B-725B-35EB-F5D7-7BC6BED1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74BCF-81C2-94AD-B1CC-FABD39C3A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F2B8C-A457-C7B5-8834-E010189B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2508-8A45-44E7-AD73-F8CB50A723E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9BDFF-E0C5-3AB5-BFD8-D272712D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6957D-40B6-C785-DC57-D6F87A6D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8B20-C9E4-4C64-9C82-8E6649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4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D0CF-FB31-21D8-041A-308636D5F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816AD-D5FE-FCBE-36BB-F87877CBC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50EE-D184-A2E3-C59D-5120ACDD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2508-8A45-44E7-AD73-F8CB50A723E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61B63-F4E4-3D9D-1DEB-8D49F5D8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3739-1098-13BF-1CF7-EEDCA492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8B20-C9E4-4C64-9C82-8E6649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972D-976E-DAF1-878F-EEE1DCC0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F933-95F2-D5D9-B80F-A2DFC7EB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42B4E-8F34-1943-EB6B-D7C82A84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2508-8A45-44E7-AD73-F8CB50A723E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BDE85-65C8-0E4A-3791-284B1B1F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AFA8E-4D1D-3DF5-237A-A95860F0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8B20-C9E4-4C64-9C82-8E6649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5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ECD-0C45-A29E-1834-3825D009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BAB46-3080-633F-3BDD-EEB4B94CB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5064B-0167-F5A5-4DF1-AC4F27D5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2508-8A45-44E7-AD73-F8CB50A723E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12510-EA45-BACB-DB06-15C8959F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2ED1-3FF4-0FF3-C9DC-33F30F64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8B20-C9E4-4C64-9C82-8E6649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0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93AF-1371-A626-4A54-73FDD6C1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83DB-0DA7-9A55-A708-695F7067B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0D132-15A1-B795-56DF-155DA5360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9CDFC-B04A-9116-C52C-31E3D875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2508-8A45-44E7-AD73-F8CB50A723E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C3309-4D96-9C0C-7730-5804391A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AF35A-31B3-F5EF-9F50-DF53AF45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8B20-C9E4-4C64-9C82-8E6649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E965-E175-6925-799B-678D923A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9C22F-939D-B52F-9E59-5736F0161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AB3D7-B9D8-5FEB-9150-577A4A406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5BFCE-8795-80EE-50AD-EAF19EDA5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E5E65-15EE-77F2-547E-07605CA52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3131C-5BEF-D92F-C623-D810DC2A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2508-8A45-44E7-AD73-F8CB50A723E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FA022-3B07-5584-A528-F0BE390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0C813B-7811-9533-EF77-857BFF17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8B20-C9E4-4C64-9C82-8E6649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B65A-696E-FA74-D99C-245CB3E9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83100-C092-F20E-F61D-B18AF6DF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2508-8A45-44E7-AD73-F8CB50A723E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8ACA0-2874-A9A5-FEF8-418ABDCD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EE4D2-2FE2-1E7B-D080-75451442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8B20-C9E4-4C64-9C82-8E6649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2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C4488-3275-8314-6EF5-FB32B019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2508-8A45-44E7-AD73-F8CB50A723E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AFFA0-C379-320D-D79F-A43D5AEC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126DA-3D94-1AD3-C87A-FA865888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8B20-C9E4-4C64-9C82-8E6649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5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5706-9510-18CE-B86F-52913E4A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7F0CC-82A4-4D84-DF31-BDBED72DB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07657-98E2-00B5-44A6-F4A9817AA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C67A9-4B13-E718-B64D-C2300602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2508-8A45-44E7-AD73-F8CB50A723E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AD0FE-44AA-FBF7-1296-21FA962A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652D1-5996-DFC8-328C-6198C5F8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8B20-C9E4-4C64-9C82-8E6649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81EC-B182-9297-D3C2-F1F7AB1B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40E00-37E7-1C29-7455-10801CE9A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A97D9-65D4-F52A-1DFC-259B0CA6F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7B177-462F-2324-FA2A-BC834528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2508-8A45-44E7-AD73-F8CB50A723E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136CE-1D6F-9D00-03C9-E6370862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C40CC-D304-9D4E-E09F-3BB82A73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8B20-C9E4-4C64-9C82-8E6649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5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3685B-1EB0-622A-D8F2-0873684B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4D86D-8FF7-E9CF-865E-D403C5722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BF440-5A98-9747-636F-5BAF6AEE1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2508-8A45-44E7-AD73-F8CB50A723E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27876-A398-61A3-01CC-E237AADFE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1E294-E781-CF10-40E7-7BEA6FAAE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F8B20-C9E4-4C64-9C82-8E6649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2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A0E2-2A08-4BD2-E23A-CAD9EBA12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System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3F940-1FFB-D996-C54F-1D8F74A76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EE493</a:t>
            </a:r>
          </a:p>
          <a:p>
            <a:r>
              <a:rPr lang="en-US" dirty="0"/>
              <a:t>Joesphan Lu</a:t>
            </a:r>
          </a:p>
        </p:txBody>
      </p:sp>
    </p:spTree>
    <p:extLst>
      <p:ext uri="{BB962C8B-B14F-4D97-AF65-F5344CB8AC3E}">
        <p14:creationId xmlns:p14="http://schemas.microsoft.com/office/powerpoint/2010/main" val="193405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4718-8BBE-5E0B-5AB1-3A359014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C6E8-AAC4-005E-09E9-131FDF5D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Microcontroller Responsibilities</a:t>
            </a:r>
          </a:p>
          <a:p>
            <a:r>
              <a:rPr lang="en-US" dirty="0"/>
              <a:t>Insulin temperature regulation</a:t>
            </a:r>
          </a:p>
          <a:p>
            <a:pPr lvl="1"/>
            <a:r>
              <a:rPr lang="en-US" dirty="0"/>
              <a:t>Measuring temperature</a:t>
            </a:r>
          </a:p>
          <a:p>
            <a:pPr lvl="1"/>
            <a:r>
              <a:rPr lang="en-US" dirty="0"/>
              <a:t>Controlling </a:t>
            </a:r>
            <a:r>
              <a:rPr lang="en-US" dirty="0" err="1"/>
              <a:t>peltiers</a:t>
            </a:r>
            <a:endParaRPr lang="en-US" dirty="0"/>
          </a:p>
          <a:p>
            <a:r>
              <a:rPr lang="en-US" dirty="0"/>
              <a:t>Datalogging insulin temperature</a:t>
            </a:r>
          </a:p>
          <a:p>
            <a:r>
              <a:rPr lang="en-US" dirty="0"/>
              <a:t>Battery management system</a:t>
            </a:r>
          </a:p>
          <a:p>
            <a:pPr lvl="1"/>
            <a:r>
              <a:rPr lang="en-US" dirty="0"/>
              <a:t>Battery balancing</a:t>
            </a:r>
          </a:p>
          <a:p>
            <a:r>
              <a:rPr lang="en-US" dirty="0"/>
              <a:t>BLE communication</a:t>
            </a:r>
          </a:p>
          <a:p>
            <a:pPr lvl="1"/>
            <a:r>
              <a:rPr lang="en-US" dirty="0"/>
              <a:t>Transmission of data and battery status</a:t>
            </a:r>
          </a:p>
        </p:txBody>
      </p:sp>
    </p:spTree>
    <p:extLst>
      <p:ext uri="{BB962C8B-B14F-4D97-AF65-F5344CB8AC3E}">
        <p14:creationId xmlns:p14="http://schemas.microsoft.com/office/powerpoint/2010/main" val="26472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FC04D4-5628-2F86-CF65-18041142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Summary (cont’d)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B51BD2-A18A-1104-32DB-9BF3DA31D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App Responsibilities</a:t>
            </a:r>
          </a:p>
          <a:p>
            <a:r>
              <a:rPr lang="en-US" dirty="0"/>
              <a:t>UX – present the user with data</a:t>
            </a:r>
          </a:p>
          <a:p>
            <a:pPr lvl="1"/>
            <a:r>
              <a:rPr lang="en-US" dirty="0"/>
              <a:t>Battery status</a:t>
            </a:r>
          </a:p>
          <a:p>
            <a:pPr lvl="1"/>
            <a:r>
              <a:rPr lang="en-US" dirty="0"/>
              <a:t>Insulin temperature</a:t>
            </a:r>
          </a:p>
          <a:p>
            <a:pPr lvl="2"/>
            <a:r>
              <a:rPr lang="en-US" dirty="0"/>
              <a:t>Realtime and historic</a:t>
            </a:r>
          </a:p>
        </p:txBody>
      </p:sp>
    </p:spTree>
    <p:extLst>
      <p:ext uri="{BB962C8B-B14F-4D97-AF65-F5344CB8AC3E}">
        <p14:creationId xmlns:p14="http://schemas.microsoft.com/office/powerpoint/2010/main" val="136578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21A6-F611-E371-8489-493C00E6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86A3-A05F-CBFB-7D61-D10127016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ESP-IDF SDK for coding, debugging, and flashing</a:t>
            </a:r>
          </a:p>
          <a:p>
            <a:r>
              <a:rPr lang="en-US" dirty="0"/>
              <a:t>Gitlab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desktop for version control frontend</a:t>
            </a:r>
          </a:p>
          <a:p>
            <a:r>
              <a:rPr lang="en-US" dirty="0"/>
              <a:t>USB to UART converter</a:t>
            </a:r>
          </a:p>
          <a:p>
            <a:pPr lvl="1"/>
            <a:r>
              <a:rPr lang="en-US" dirty="0"/>
              <a:t>FT232RL, CH340G or similar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2" descr="Amazon.com: FT232RL FTDI USB to TTL 3.3V 5.5V Serial Adapter Module  Download Cable for Android Mini Port : Electronics">
            <a:extLst>
              <a:ext uri="{FF2B5EF4-FFF2-40B4-BE49-F238E27FC236}">
                <a16:creationId xmlns:a16="http://schemas.microsoft.com/office/drawing/2014/main" id="{7B14311B-3429-B704-D51E-29FD4C5B7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153" y="4369538"/>
            <a:ext cx="3435637" cy="160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5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EF70-89ED-7877-F12F-BC0A63CB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MCU Resources</a:t>
            </a:r>
          </a:p>
        </p:txBody>
      </p:sp>
      <p:pic>
        <p:nvPicPr>
          <p:cNvPr id="4" name="Content Placeholder 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314CC429-5587-554C-7454-7483DD578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440" y="1482918"/>
            <a:ext cx="9828198" cy="47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3A4F-E609-9308-D6CB-F341CB8C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and Task/ISR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FEDCA-F720-4283-A68E-F201522F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698"/>
            <a:ext cx="10515600" cy="4351338"/>
          </a:xfrm>
        </p:spPr>
        <p:txBody>
          <a:bodyPr/>
          <a:lstStyle/>
          <a:p>
            <a:r>
              <a:rPr lang="en-US" dirty="0" err="1"/>
              <a:t>freeRTOS</a:t>
            </a:r>
            <a:endParaRPr lang="en-US" dirty="0"/>
          </a:p>
          <a:p>
            <a:pPr lvl="1"/>
            <a:r>
              <a:rPr lang="en-US" dirty="0"/>
              <a:t>BLE SDKs provided by </a:t>
            </a:r>
            <a:r>
              <a:rPr lang="en-US" dirty="0" err="1"/>
              <a:t>EspressIf</a:t>
            </a:r>
            <a:r>
              <a:rPr lang="en-US" dirty="0"/>
              <a:t> use it</a:t>
            </a:r>
          </a:p>
          <a:p>
            <a:pPr lvl="1"/>
            <a:r>
              <a:rPr lang="en-US" dirty="0"/>
              <a:t>BLE is the biggest software hurdle</a:t>
            </a:r>
          </a:p>
          <a:p>
            <a:r>
              <a:rPr lang="en-US" dirty="0"/>
              <a:t>ISRs:</a:t>
            </a:r>
          </a:p>
          <a:p>
            <a:pPr lvl="1"/>
            <a:r>
              <a:rPr lang="en-US" dirty="0"/>
              <a:t>Insulin temperature regulation timer</a:t>
            </a:r>
          </a:p>
          <a:p>
            <a:pPr lvl="2"/>
            <a:r>
              <a:rPr lang="en-US" dirty="0"/>
              <a:t>Control </a:t>
            </a:r>
            <a:r>
              <a:rPr lang="en-US" dirty="0" err="1"/>
              <a:t>peltier</a:t>
            </a:r>
            <a:r>
              <a:rPr lang="en-US" dirty="0"/>
              <a:t> coolers on an interval</a:t>
            </a:r>
          </a:p>
          <a:p>
            <a:pPr lvl="1"/>
            <a:r>
              <a:rPr lang="en-US" dirty="0"/>
              <a:t>BLE device connection detection</a:t>
            </a:r>
          </a:p>
          <a:p>
            <a:pPr lvl="2"/>
            <a:r>
              <a:rPr lang="en-US" dirty="0"/>
              <a:t>Start BLE data transmission</a:t>
            </a:r>
          </a:p>
          <a:p>
            <a:pPr lvl="1"/>
            <a:r>
              <a:rPr lang="en-US" dirty="0"/>
              <a:t>USB availability detection</a:t>
            </a:r>
          </a:p>
          <a:p>
            <a:pPr lvl="2"/>
            <a:r>
              <a:rPr lang="en-US" dirty="0"/>
              <a:t>Run battery balancing</a:t>
            </a:r>
          </a:p>
        </p:txBody>
      </p:sp>
    </p:spTree>
    <p:extLst>
      <p:ext uri="{BB962C8B-B14F-4D97-AF65-F5344CB8AC3E}">
        <p14:creationId xmlns:p14="http://schemas.microsoft.com/office/powerpoint/2010/main" val="345778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9FFB-1FDA-F962-9015-BE64D83E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2238748"/>
            <a:ext cx="3841377" cy="1665382"/>
          </a:xfrm>
        </p:spPr>
        <p:txBody>
          <a:bodyPr/>
          <a:lstStyle/>
          <a:p>
            <a:r>
              <a:rPr lang="en-US" dirty="0"/>
              <a:t>Flow-Diagram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6AFB4E2A-4E9A-153F-6072-E1F2983B1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6" b="1000"/>
          <a:stretch/>
        </p:blipFill>
        <p:spPr bwMode="auto">
          <a:xfrm>
            <a:off x="4568569" y="150565"/>
            <a:ext cx="6422160" cy="6384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129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2BDB-71D3-3357-33A4-9BE61D76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Module/Library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A3C1-B85B-E7AF-4B26-EA530EBBE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TemperatureController</a:t>
            </a:r>
            <a:endParaRPr lang="en-US" dirty="0"/>
          </a:p>
          <a:p>
            <a:pPr lvl="1"/>
            <a:r>
              <a:rPr lang="en-US" dirty="0"/>
              <a:t>Managing temperature of insulin, </a:t>
            </a:r>
            <a:r>
              <a:rPr lang="en-US" dirty="0" err="1"/>
              <a:t>peltier</a:t>
            </a:r>
            <a:r>
              <a:rPr lang="en-US" dirty="0"/>
              <a:t> control</a:t>
            </a:r>
          </a:p>
          <a:p>
            <a:r>
              <a:rPr lang="en-US" dirty="0" err="1"/>
              <a:t>BatteryMonitor</a:t>
            </a:r>
            <a:endParaRPr lang="en-US" dirty="0"/>
          </a:p>
          <a:p>
            <a:pPr lvl="1"/>
            <a:r>
              <a:rPr lang="en-US" dirty="0"/>
              <a:t>Battery balancing</a:t>
            </a:r>
          </a:p>
          <a:p>
            <a:pPr lvl="1"/>
            <a:r>
              <a:rPr lang="en-US" dirty="0"/>
              <a:t>Reads battery percentage</a:t>
            </a:r>
          </a:p>
          <a:p>
            <a:r>
              <a:rPr lang="en-US" dirty="0" err="1"/>
              <a:t>Datalog</a:t>
            </a:r>
            <a:endParaRPr lang="en-US" dirty="0"/>
          </a:p>
          <a:p>
            <a:pPr lvl="1"/>
            <a:r>
              <a:rPr lang="en-US" dirty="0"/>
              <a:t>Records temperature of insulin to be sent via BLE</a:t>
            </a:r>
          </a:p>
          <a:p>
            <a:r>
              <a:rPr lang="en-US" dirty="0" err="1"/>
              <a:t>BLESend</a:t>
            </a:r>
            <a:endParaRPr lang="en-US" dirty="0"/>
          </a:p>
          <a:p>
            <a:pPr lvl="1"/>
            <a:r>
              <a:rPr lang="en-US" dirty="0"/>
              <a:t>Send </a:t>
            </a:r>
            <a:r>
              <a:rPr lang="en-US" dirty="0" err="1"/>
              <a:t>datalogged</a:t>
            </a:r>
            <a:r>
              <a:rPr lang="en-US" dirty="0"/>
              <a:t> data to </a:t>
            </a:r>
            <a:r>
              <a:rPr lang="en-US"/>
              <a:t>user’s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2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Software System Design</vt:lpstr>
      <vt:lpstr>Summary</vt:lpstr>
      <vt:lpstr>Summary (cont’d)</vt:lpstr>
      <vt:lpstr>Tools</vt:lpstr>
      <vt:lpstr>MCU Resources</vt:lpstr>
      <vt:lpstr>Kernel and Task/ISR Design</vt:lpstr>
      <vt:lpstr>Flow-Diagram</vt:lpstr>
      <vt:lpstr>Module/Library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System Design</dc:title>
  <dc:creator>joesphan lu</dc:creator>
  <cp:lastModifiedBy>joesphan lu</cp:lastModifiedBy>
  <cp:revision>3</cp:revision>
  <dcterms:created xsi:type="dcterms:W3CDTF">2022-05-03T21:28:35Z</dcterms:created>
  <dcterms:modified xsi:type="dcterms:W3CDTF">2022-05-03T21:45:45Z</dcterms:modified>
</cp:coreProperties>
</file>