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93" d="100"/>
          <a:sy n="93" d="100"/>
        </p:scale>
        <p:origin x="82" y="4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4E8F-2E9F-4523-AFCE-5724FBC76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ADA7E-E16F-4697-A230-605073D5C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24223-C256-4F97-BD89-ACE00AEAB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8214-3FA8-4767-965D-A270DAA4C47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01E78-9C1B-4063-A267-D4005DC1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A68B1-14B4-4B62-A58C-B96485BD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0232-4597-4358-BEA6-60DAB1D8F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A75EB-DBD2-4098-BB07-2C928867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2FDAE-4C23-4C30-BF8F-67939EC29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C0F18-646F-42E4-84E9-309B7D5E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8214-3FA8-4767-965D-A270DAA4C47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D73F6-4DE2-49D4-9754-9FAABA83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EDD3D-8F52-48D0-98EB-FD534DA3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0232-4597-4358-BEA6-60DAB1D8F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8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F9CCE-E31E-4431-B2C2-5284C291E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CC28D-4C4F-48A6-9FE7-9F4A47F40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14675-60CB-4809-91E7-2B6DA74D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8214-3FA8-4767-965D-A270DAA4C47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40359-9DA2-4660-BB28-84A6D70FC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42E95-843A-49C3-8776-002C58F0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0232-4597-4358-BEA6-60DAB1D8F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7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79DC-51DE-4F49-BAFA-FC5996A60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6FCE-DB7C-44B1-A5B5-1D93345D0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32D22-EB22-4A2F-BF04-1F92B0E1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8214-3FA8-4767-965D-A270DAA4C47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4CAA1-8AC9-4A37-8300-070B4B2D0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7758C-EA34-4F6C-AF9D-38C56A43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0232-4597-4358-BEA6-60DAB1D8F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0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9673-EF68-4678-A944-10655D2B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76F93-2F3C-441F-8619-FA63529D3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621F8-6477-4872-8C8A-A7773E57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8214-3FA8-4767-965D-A270DAA4C47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BCA6E-818E-41C0-AF9D-E724ED63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0809F-D78E-432D-A449-99616650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0232-4597-4358-BEA6-60DAB1D8F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2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85B1-547C-44A1-90C2-F10AF5DD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D309B-6AF6-4D13-8F98-C42B7E66C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6F59E-E178-4CBF-8B2B-A99CD4B7F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B83A4-F5D0-4C48-958D-7C780660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8214-3FA8-4767-965D-A270DAA4C47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B1A25-C1B1-4889-9016-BDA9FA86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0EF68-9DEE-42EF-8D22-4A41D355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0232-4597-4358-BEA6-60DAB1D8F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3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01BC7-8338-4EE0-B2D8-395EBC21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A5534-7C57-4FD7-ACDA-40EDD5CFE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8ADC0-BE86-41EA-AF39-98A83A0A2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0643A7-8721-48D5-BC48-04EB21FDD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66E96-201B-4B34-A30B-FC62186AD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47B705-8D17-4C07-B058-A4A21FBF7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8214-3FA8-4767-965D-A270DAA4C47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3C0EF-5CA3-41A1-BBDF-DD74AE76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9CA89-1979-4001-9175-2F2A80CE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0232-4597-4358-BEA6-60DAB1D8F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1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34FA-3C93-4117-9AEE-CE6BE5D8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2928F6-4016-467C-8E2E-66E96502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8214-3FA8-4767-965D-A270DAA4C47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2E7BB-BAAA-46C2-9548-923BAA5D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62119-040F-4261-B7C4-9D47820A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0232-4597-4358-BEA6-60DAB1D8F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2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34A49-1E85-40CE-9DF4-D0D0F2FF0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8214-3FA8-4767-965D-A270DAA4C47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B5CB1-95A1-46A8-8F7F-78C6B785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3B21B-D0F9-449B-9979-719EF08D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0232-4597-4358-BEA6-60DAB1D8F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80C0-025C-43A4-A5F4-E56CCAB9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54F3F-5D2F-482E-AF2A-5EF0FD808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0F467-3878-493E-8DE8-D63D57BF1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9B1BE-CD00-4648-860C-D965446F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8214-3FA8-4767-965D-A270DAA4C47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B4215-5F7D-433C-A0B9-BA3441CA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70724-8864-4E6C-BD7F-C28DF967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0232-4597-4358-BEA6-60DAB1D8F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4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B2F8-6B1C-4F26-B689-AF104996D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09D18-697D-4669-B8BC-C9CB0877A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76094-944B-4951-8E3A-C25DEA47F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756F0-8777-4C21-A293-F4E01C0B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8214-3FA8-4767-965D-A270DAA4C47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1DDC3-86B8-482B-9114-A6232646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A03AD-736A-4461-BA8B-BF46BC85F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0232-4597-4358-BEA6-60DAB1D8F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1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61212-A597-405F-86AC-A467AEFD7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96EE1-BBB2-4CC3-8A39-A64A3F371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A022A-6A5E-4177-B8B6-63A983F6F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C8214-3FA8-4767-965D-A270DAA4C47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408D0-4E6D-4A2E-84E1-B2CCA63E7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AF49B-B6DE-4F5B-ADC3-46926772F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40232-4597-4358-BEA6-60DAB1D8F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1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555E-0CC8-41E1-A768-352A03646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Portable Insulin Cooler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CEC26-01E8-451B-B490-9799B4FB69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Joesphan Lu</a:t>
            </a:r>
          </a:p>
        </p:txBody>
      </p:sp>
    </p:spTree>
    <p:extLst>
      <p:ext uri="{BB962C8B-B14F-4D97-AF65-F5344CB8AC3E}">
        <p14:creationId xmlns:p14="http://schemas.microsoft.com/office/powerpoint/2010/main" val="74944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77B0-E0FD-4C3B-AE00-038F6AAD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0AA7-30C6-47EE-BA5A-332C478E5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There is a large population of diabetic citizens 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D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oses of insulin every day are a necessity 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Long-term portable methods of insulin storage are very expensive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The Portable Insulin Cooler is an affordable insulin storage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9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75F0-B2FA-4103-8CC9-070DE889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Level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74644-B605-4101-8752-2E6C0CE63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670" y="1690688"/>
            <a:ext cx="7368666" cy="493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3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7F9C-A472-43AA-9C79-4816E999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7D4FB-B3F7-4DA2-9451-C363D2CAC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678" y="365125"/>
            <a:ext cx="9145122" cy="595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7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511A-E5D5-4C1C-A232-0809EB38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DA191-FFD3-45C0-AFA5-FCFEA3340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038" y="182562"/>
            <a:ext cx="5384716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5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7C2A-A4E5-49E1-8EF0-FBF84999B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Management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11449E-0D1A-498D-AC85-FC8620D58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7437" y="1242062"/>
            <a:ext cx="7337730" cy="5345448"/>
          </a:xfrm>
        </p:spPr>
      </p:pic>
    </p:spTree>
    <p:extLst>
      <p:ext uri="{BB962C8B-B14F-4D97-AF65-F5344CB8AC3E}">
        <p14:creationId xmlns:p14="http://schemas.microsoft.com/office/powerpoint/2010/main" val="328976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E6AB0F-C658-4DA5-9060-9803CFDDC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5827" y="1071692"/>
            <a:ext cx="8501832" cy="542118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8E9EBE-F4ED-42E9-B8FC-F3307AA6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Sensors</a:t>
            </a:r>
          </a:p>
        </p:txBody>
      </p:sp>
    </p:spTree>
    <p:extLst>
      <p:ext uri="{BB962C8B-B14F-4D97-AF65-F5344CB8AC3E}">
        <p14:creationId xmlns:p14="http://schemas.microsoft.com/office/powerpoint/2010/main" val="53558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CDCD8-DA95-439A-AC50-7200B5E7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MOSFETS/Drivers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94C1-5EE4-475C-950D-823F1B7B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D07883-A442-41E3-A356-84F68F859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049" y="1207194"/>
            <a:ext cx="9479902" cy="52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3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54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Office Theme</vt:lpstr>
      <vt:lpstr>Portable Insulin Cooler</vt:lpstr>
      <vt:lpstr>Design Overview</vt:lpstr>
      <vt:lpstr>Top Level Design</vt:lpstr>
      <vt:lpstr>MCU</vt:lpstr>
      <vt:lpstr>Ports</vt:lpstr>
      <vt:lpstr>Power Management </vt:lpstr>
      <vt:lpstr>Temperature Sensors</vt:lpstr>
      <vt:lpstr>MOSFETS/Drivers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Portable Insulin Cooler</dc:title>
  <dc:creator>joesphan lu</dc:creator>
  <cp:lastModifiedBy>joesphan lu</cp:lastModifiedBy>
  <cp:revision>2</cp:revision>
  <dcterms:created xsi:type="dcterms:W3CDTF">2022-01-27T11:53:30Z</dcterms:created>
  <dcterms:modified xsi:type="dcterms:W3CDTF">2022-01-27T12:00:53Z</dcterms:modified>
</cp:coreProperties>
</file>