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embeddedFontLst>
    <p:embeddedFont>
      <p:font typeface="Montserrat"/>
      <p:regular r:id="rId28"/>
      <p:bold r:id="rId29"/>
      <p:italic r:id="rId30"/>
      <p:boldItalic r:id="rId31"/>
    </p:embeddedFont>
    <p:embeddedFont>
      <p:font typeface="Open Sans SemiBold"/>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Montserrat-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7.xml"/><Relationship Id="rId33" Type="http://schemas.openxmlformats.org/officeDocument/2006/relationships/font" Target="fonts/OpenSansSemiBold-bold.fntdata"/><Relationship Id="rId10" Type="http://schemas.openxmlformats.org/officeDocument/2006/relationships/slide" Target="slides/slide6.xml"/><Relationship Id="rId32" Type="http://schemas.openxmlformats.org/officeDocument/2006/relationships/font" Target="fonts/OpenSansSemiBold-regular.fntdata"/><Relationship Id="rId13" Type="http://schemas.openxmlformats.org/officeDocument/2006/relationships/slide" Target="slides/slide9.xml"/><Relationship Id="rId35" Type="http://schemas.openxmlformats.org/officeDocument/2006/relationships/font" Target="fonts/OpenSansSemiBold-boldItalic.fntdata"/><Relationship Id="rId12" Type="http://schemas.openxmlformats.org/officeDocument/2006/relationships/slide" Target="slides/slide8.xml"/><Relationship Id="rId34" Type="http://schemas.openxmlformats.org/officeDocument/2006/relationships/font" Target="fonts/OpenSansSemi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grpSp>
        <p:nvGrpSpPr>
          <p:cNvPr id="12" name="Google Shape;12;p2"/>
          <p:cNvGrpSpPr/>
          <p:nvPr/>
        </p:nvGrpSpPr>
        <p:grpSpPr>
          <a:xfrm>
            <a:off x="-1565992" y="4126401"/>
            <a:ext cx="4025462" cy="4075379"/>
            <a:chOff x="0" y="0"/>
            <a:chExt cx="812800" cy="812800"/>
          </a:xfrm>
        </p:grpSpPr>
        <p:sp>
          <p:nvSpPr>
            <p:cNvPr id="13" name="Google Shape;13;p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00">
              <a:solidFill>
                <a:srgbClr val="F6F6F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3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 name="Google Shape;15;p2"/>
          <p:cNvSpPr/>
          <p:nvPr/>
        </p:nvSpPr>
        <p:spPr>
          <a:xfrm>
            <a:off x="7420401" y="1122363"/>
            <a:ext cx="3167416" cy="3167416"/>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6726E"/>
              </a:buClr>
              <a:buSzPts val="6000"/>
              <a:buFont typeface="Aharoni"/>
              <a:buNone/>
              <a:defRPr b="1" sz="6000" cap="none">
                <a:solidFill>
                  <a:srgbClr val="16726E"/>
                </a:solidFill>
                <a:latin typeface="Aharoni"/>
                <a:ea typeface="Aharoni"/>
                <a:cs typeface="Aharoni"/>
                <a:sym typeface="Aharon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2093044" y="3602038"/>
            <a:ext cx="8574955" cy="16557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2400"/>
              <a:buNone/>
              <a:defRPr b="1" sz="2400">
                <a:latin typeface="Arial Rounded"/>
                <a:ea typeface="Arial Rounded"/>
                <a:cs typeface="Arial Rounded"/>
                <a:sym typeface="Arial Rounded"/>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cxnSp>
        <p:nvCxnSpPr>
          <p:cNvPr id="18" name="Google Shape;18;p2"/>
          <p:cNvCxnSpPr/>
          <p:nvPr/>
        </p:nvCxnSpPr>
        <p:spPr>
          <a:xfrm>
            <a:off x="446738" y="6044694"/>
            <a:ext cx="10761729" cy="0"/>
          </a:xfrm>
          <a:prstGeom prst="straightConnector1">
            <a:avLst/>
          </a:prstGeom>
          <a:noFill/>
          <a:ln cap="flat" cmpd="sng" w="38100">
            <a:solidFill>
              <a:srgbClr val="17726D"/>
            </a:solidFill>
            <a:prstDash val="solid"/>
            <a:round/>
            <a:headEnd len="sm" w="sm" type="none"/>
            <a:tailEnd len="sm" w="sm" type="none"/>
          </a:ln>
        </p:spPr>
      </p:cxnSp>
      <p:sp>
        <p:nvSpPr>
          <p:cNvPr id="19" name="Google Shape;19;p2"/>
          <p:cNvSpPr txBox="1"/>
          <p:nvPr/>
        </p:nvSpPr>
        <p:spPr>
          <a:xfrm>
            <a:off x="8230508" y="608063"/>
            <a:ext cx="2357309" cy="2619934"/>
          </a:xfrm>
          <a:prstGeom prst="rect">
            <a:avLst/>
          </a:prstGeom>
          <a:noFill/>
          <a:ln>
            <a:noFill/>
          </a:ln>
        </p:spPr>
        <p:txBody>
          <a:bodyPr anchorCtr="0" anchor="ctr" bIns="50800" lIns="50800" spcFirstLastPara="1" rIns="50800" wrap="square" tIns="50800">
            <a:noAutofit/>
          </a:bodyPr>
          <a:lstStyle/>
          <a:p>
            <a:pPr indent="0" lvl="0" marL="0" marR="0" rtl="0" algn="ctr">
              <a:lnSpc>
                <a:spcPct val="13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0" name="Google Shape;20;p2"/>
          <p:cNvSpPr/>
          <p:nvPr/>
        </p:nvSpPr>
        <p:spPr>
          <a:xfrm>
            <a:off x="640556" y="530232"/>
            <a:ext cx="2508399" cy="723042"/>
          </a:xfrm>
          <a:custGeom>
            <a:rect b="b" l="l" r="r" t="t"/>
            <a:pathLst>
              <a:path extrusionOk="0" h="1153464" w="4001632">
                <a:moveTo>
                  <a:pt x="0" y="0"/>
                </a:moveTo>
                <a:lnTo>
                  <a:pt x="4001632" y="0"/>
                </a:lnTo>
                <a:lnTo>
                  <a:pt x="4001632" y="1153463"/>
                </a:lnTo>
                <a:lnTo>
                  <a:pt x="0" y="1153463"/>
                </a:lnTo>
                <a:lnTo>
                  <a:pt x="0" y="0"/>
                </a:lnTo>
                <a:close/>
              </a:path>
            </a:pathLst>
          </a:custGeom>
          <a:blipFill rotWithShape="1">
            <a:blip r:embed="rId2">
              <a:alphaModFix/>
            </a:blip>
            <a:stretch>
              <a:fillRect b="0" l="0" r="0" t="0"/>
            </a:stretch>
          </a:blipFill>
          <a:ln>
            <a:noFill/>
          </a:ln>
        </p:spPr>
      </p:sp>
      <p:grpSp>
        <p:nvGrpSpPr>
          <p:cNvPr id="21" name="Google Shape;21;p2"/>
          <p:cNvGrpSpPr/>
          <p:nvPr/>
        </p:nvGrpSpPr>
        <p:grpSpPr>
          <a:xfrm>
            <a:off x="10587817" y="496842"/>
            <a:ext cx="1241303" cy="756432"/>
            <a:chOff x="0" y="-47625"/>
            <a:chExt cx="326928" cy="199225"/>
          </a:xfrm>
        </p:grpSpPr>
        <p:sp>
          <p:nvSpPr>
            <p:cNvPr id="22" name="Google Shape;22;p2"/>
            <p:cNvSpPr/>
            <p:nvPr/>
          </p:nvSpPr>
          <p:spPr>
            <a:xfrm>
              <a:off x="0" y="0"/>
              <a:ext cx="326928" cy="151600"/>
            </a:xfrm>
            <a:custGeom>
              <a:rect b="b" l="l" r="r" t="t"/>
              <a:pathLst>
                <a:path extrusionOk="0" h="151600" w="326928">
                  <a:moveTo>
                    <a:pt x="75800" y="0"/>
                  </a:moveTo>
                  <a:lnTo>
                    <a:pt x="251128" y="0"/>
                  </a:lnTo>
                  <a:cubicBezTo>
                    <a:pt x="292991" y="0"/>
                    <a:pt x="326928" y="33937"/>
                    <a:pt x="326928" y="75800"/>
                  </a:cubicBezTo>
                  <a:lnTo>
                    <a:pt x="326928" y="75800"/>
                  </a:lnTo>
                  <a:cubicBezTo>
                    <a:pt x="326928" y="117663"/>
                    <a:pt x="292991" y="151600"/>
                    <a:pt x="251128" y="151600"/>
                  </a:cubicBezTo>
                  <a:lnTo>
                    <a:pt x="75800" y="151600"/>
                  </a:lnTo>
                  <a:cubicBezTo>
                    <a:pt x="33937" y="151600"/>
                    <a:pt x="0" y="117663"/>
                    <a:pt x="0" y="75800"/>
                  </a:cubicBezTo>
                  <a:lnTo>
                    <a:pt x="0" y="75800"/>
                  </a:lnTo>
                  <a:cubicBezTo>
                    <a:pt x="0" y="33937"/>
                    <a:pt x="33937" y="0"/>
                    <a:pt x="75800" y="0"/>
                  </a:cubicBezTo>
                  <a:close/>
                </a:path>
              </a:pathLst>
            </a:custGeom>
            <a:solidFill>
              <a:srgbClr val="1772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txBox="1"/>
            <p:nvPr/>
          </p:nvSpPr>
          <p:spPr>
            <a:xfrm>
              <a:off x="0" y="-47625"/>
              <a:ext cx="326928" cy="199225"/>
            </a:xfrm>
            <a:prstGeom prst="rect">
              <a:avLst/>
            </a:prstGeom>
            <a:noFill/>
            <a:ln>
              <a:noFill/>
            </a:ln>
          </p:spPr>
          <p:txBody>
            <a:bodyPr anchorCtr="0" anchor="ctr" bIns="50800" lIns="50800" spcFirstLastPara="1" rIns="50800" wrap="square" tIns="50800">
              <a:noAutofit/>
            </a:bodyPr>
            <a:lstStyle/>
            <a:p>
              <a:pPr indent="0" lvl="0" marL="0" marR="0" rtl="0" algn="ctr">
                <a:lnSpc>
                  <a:spcPct val="13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 name="Google Shape;24;p2"/>
          <p:cNvSpPr/>
          <p:nvPr/>
        </p:nvSpPr>
        <p:spPr>
          <a:xfrm>
            <a:off x="10875583" y="826936"/>
            <a:ext cx="633545" cy="300142"/>
          </a:xfrm>
          <a:custGeom>
            <a:rect b="b" l="l" r="r" t="t"/>
            <a:pathLst>
              <a:path extrusionOk="0" h="300142" w="633545">
                <a:moveTo>
                  <a:pt x="0" y="0"/>
                </a:moveTo>
                <a:lnTo>
                  <a:pt x="633545" y="0"/>
                </a:lnTo>
                <a:lnTo>
                  <a:pt x="633545" y="300141"/>
                </a:lnTo>
                <a:lnTo>
                  <a:pt x="0" y="300141"/>
                </a:lnTo>
                <a:lnTo>
                  <a:pt x="0" y="0"/>
                </a:lnTo>
                <a:close/>
              </a:path>
            </a:pathLst>
          </a:custGeom>
          <a:blipFill rotWithShape="1">
            <a:blip r:embed="rId3">
              <a:alphaModFix/>
            </a:blip>
            <a:stretch>
              <a:fillRect b="0" l="0" r="0" t="0"/>
            </a:stretch>
          </a:blipFill>
          <a:ln>
            <a:noFill/>
          </a:ln>
        </p:spPr>
      </p:sp>
      <p:grpSp>
        <p:nvGrpSpPr>
          <p:cNvPr id="25" name="Google Shape;25;p2"/>
          <p:cNvGrpSpPr/>
          <p:nvPr/>
        </p:nvGrpSpPr>
        <p:grpSpPr>
          <a:xfrm>
            <a:off x="1754529" y="3599377"/>
            <a:ext cx="373534" cy="373534"/>
            <a:chOff x="0" y="0"/>
            <a:chExt cx="812800" cy="812800"/>
          </a:xfrm>
        </p:grpSpPr>
        <p:sp>
          <p:nvSpPr>
            <p:cNvPr id="26" name="Google Shape;26;p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772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3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8" name="Google Shape;28;p2"/>
          <p:cNvSpPr/>
          <p:nvPr/>
        </p:nvSpPr>
        <p:spPr>
          <a:xfrm>
            <a:off x="8222603" y="6281996"/>
            <a:ext cx="315253" cy="260084"/>
          </a:xfrm>
          <a:custGeom>
            <a:rect b="b" l="l" r="r" t="t"/>
            <a:pathLst>
              <a:path extrusionOk="0" h="487607" w="591038">
                <a:moveTo>
                  <a:pt x="0" y="0"/>
                </a:moveTo>
                <a:lnTo>
                  <a:pt x="591038" y="0"/>
                </a:lnTo>
                <a:lnTo>
                  <a:pt x="591038" y="487607"/>
                </a:lnTo>
                <a:lnTo>
                  <a:pt x="0" y="487607"/>
                </a:lnTo>
                <a:lnTo>
                  <a:pt x="0" y="0"/>
                </a:lnTo>
                <a:close/>
              </a:path>
            </a:pathLst>
          </a:custGeom>
          <a:blipFill rotWithShape="1">
            <a:blip r:embed="rId4">
              <a:alphaModFix/>
            </a:blip>
            <a:stretch>
              <a:fillRect b="0" l="0" r="0" t="0"/>
            </a:stretch>
          </a:blipFill>
          <a:ln>
            <a:noFill/>
          </a:ln>
        </p:spPr>
      </p:sp>
      <p:sp>
        <p:nvSpPr>
          <p:cNvPr id="29" name="Google Shape;29;p2"/>
          <p:cNvSpPr txBox="1"/>
          <p:nvPr/>
        </p:nvSpPr>
        <p:spPr>
          <a:xfrm>
            <a:off x="8599990" y="6109238"/>
            <a:ext cx="2696213" cy="390748"/>
          </a:xfrm>
          <a:prstGeom prst="rect">
            <a:avLst/>
          </a:prstGeom>
          <a:noFill/>
          <a:ln>
            <a:noFill/>
          </a:ln>
        </p:spPr>
        <p:txBody>
          <a:bodyPr anchorCtr="0" anchor="t" bIns="0" lIns="0" spcFirstLastPara="1" rIns="0" wrap="square" tIns="0">
            <a:spAutoFit/>
          </a:bodyPr>
          <a:lstStyle/>
          <a:p>
            <a:pPr indent="0" lvl="0" marL="0" marR="0" rtl="0" algn="l">
              <a:lnSpc>
                <a:spcPct val="218687"/>
              </a:lnSpc>
              <a:spcBef>
                <a:spcPts val="0"/>
              </a:spcBef>
              <a:spcAft>
                <a:spcPts val="0"/>
              </a:spcAft>
              <a:buNone/>
            </a:pPr>
            <a:r>
              <a:rPr b="0" i="0" lang="en-US" sz="1600" u="none" cap="none" strike="noStrike">
                <a:solidFill>
                  <a:srgbClr val="000000"/>
                </a:solidFill>
                <a:latin typeface="Open Sans SemiBold"/>
                <a:ea typeface="Open Sans SemiBold"/>
                <a:cs typeface="Open Sans SemiBold"/>
                <a:sym typeface="Open Sans SemiBold"/>
              </a:rPr>
              <a:t>Rekayasa Perangkat Lunak</a:t>
            </a:r>
            <a:endParaRPr b="0" i="0" sz="1600" u="none" cap="none" strike="noStrike">
              <a:solidFill>
                <a:srgbClr val="000000"/>
              </a:solidFill>
              <a:latin typeface="Open Sans SemiBold"/>
              <a:ea typeface="Open Sans SemiBold"/>
              <a:cs typeface="Open Sans SemiBold"/>
              <a:sym typeface="Open Sans SemiBo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23" name="Shape 123"/>
        <p:cNvGrpSpPr/>
        <p:nvPr/>
      </p:nvGrpSpPr>
      <p:grpSpPr>
        <a:xfrm>
          <a:off x="0" y="0"/>
          <a:ext cx="0" cy="0"/>
          <a:chOff x="0" y="0"/>
          <a:chExt cx="0" cy="0"/>
        </a:xfrm>
      </p:grpSpPr>
      <p:grpSp>
        <p:nvGrpSpPr>
          <p:cNvPr id="124" name="Google Shape;124;p11"/>
          <p:cNvGrpSpPr/>
          <p:nvPr/>
        </p:nvGrpSpPr>
        <p:grpSpPr>
          <a:xfrm>
            <a:off x="-108488" y="4238974"/>
            <a:ext cx="12300488" cy="2619025"/>
            <a:chOff x="0" y="-47625"/>
            <a:chExt cx="4816593" cy="1240483"/>
          </a:xfrm>
        </p:grpSpPr>
        <p:sp>
          <p:nvSpPr>
            <p:cNvPr id="125" name="Google Shape;125;p11"/>
            <p:cNvSpPr/>
            <p:nvPr/>
          </p:nvSpPr>
          <p:spPr>
            <a:xfrm>
              <a:off x="0" y="0"/>
              <a:ext cx="4816592" cy="1192858"/>
            </a:xfrm>
            <a:custGeom>
              <a:rect b="b" l="l" r="r" t="t"/>
              <a:pathLst>
                <a:path extrusionOk="0" h="1192858" w="4816592">
                  <a:moveTo>
                    <a:pt x="0" y="0"/>
                  </a:moveTo>
                  <a:lnTo>
                    <a:pt x="4816592" y="0"/>
                  </a:lnTo>
                  <a:lnTo>
                    <a:pt x="4816592" y="1192858"/>
                  </a:lnTo>
                  <a:lnTo>
                    <a:pt x="0" y="1192858"/>
                  </a:lnTo>
                  <a:close/>
                </a:path>
              </a:pathLst>
            </a:custGeom>
            <a:solidFill>
              <a:srgbClr val="17726D"/>
            </a:solidFill>
            <a:ln>
              <a:noFill/>
            </a:ln>
          </p:spPr>
        </p:sp>
        <p:sp>
          <p:nvSpPr>
            <p:cNvPr id="126" name="Google Shape;126;p11"/>
            <p:cNvSpPr txBox="1"/>
            <p:nvPr/>
          </p:nvSpPr>
          <p:spPr>
            <a:xfrm>
              <a:off x="0" y="-47625"/>
              <a:ext cx="4816593" cy="1240483"/>
            </a:xfrm>
            <a:prstGeom prst="rect">
              <a:avLst/>
            </a:prstGeom>
            <a:noFill/>
            <a:ln>
              <a:noFill/>
            </a:ln>
          </p:spPr>
          <p:txBody>
            <a:bodyPr anchorCtr="0" anchor="ctr" bIns="50800" lIns="50800" spcFirstLastPara="1" rIns="50800" wrap="square" tIns="50800">
              <a:noAutofit/>
            </a:bodyPr>
            <a:lstStyle/>
            <a:p>
              <a:pPr indent="0" lvl="0" marL="0" marR="0" rtl="0" algn="ctr">
                <a:lnSpc>
                  <a:spcPct val="13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7" name="Google Shape;127;p11"/>
          <p:cNvSpPr txBox="1"/>
          <p:nvPr>
            <p:ph type="title"/>
          </p:nvPr>
        </p:nvSpPr>
        <p:spPr>
          <a:xfrm>
            <a:off x="5315919" y="365125"/>
            <a:ext cx="6037881"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6726E"/>
              </a:buClr>
              <a:buSzPts val="4400"/>
              <a:buFont typeface="Aharoni"/>
              <a:buNone/>
              <a:defRPr b="1">
                <a:solidFill>
                  <a:srgbClr val="16726E"/>
                </a:solidFill>
                <a:latin typeface="Aharoni"/>
                <a:ea typeface="Aharoni"/>
                <a:cs typeface="Aharoni"/>
                <a:sym typeface="Aharon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11"/>
          <p:cNvSpPr txBox="1"/>
          <p:nvPr>
            <p:ph idx="1" type="body"/>
          </p:nvPr>
        </p:nvSpPr>
        <p:spPr>
          <a:xfrm>
            <a:off x="5315919" y="1825625"/>
            <a:ext cx="6037881" cy="241334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11"/>
          <p:cNvSpPr txBox="1"/>
          <p:nvPr>
            <p:ph idx="2" type="body"/>
          </p:nvPr>
        </p:nvSpPr>
        <p:spPr>
          <a:xfrm>
            <a:off x="5315919" y="4373911"/>
            <a:ext cx="6037881" cy="227841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130" name="Google Shape;130;p11"/>
          <p:cNvGrpSpPr/>
          <p:nvPr/>
        </p:nvGrpSpPr>
        <p:grpSpPr>
          <a:xfrm>
            <a:off x="-108491" y="6068524"/>
            <a:ext cx="651575" cy="789475"/>
            <a:chOff x="0" y="-47625"/>
            <a:chExt cx="270933" cy="346729"/>
          </a:xfrm>
        </p:grpSpPr>
        <p:sp>
          <p:nvSpPr>
            <p:cNvPr id="131" name="Google Shape;131;p11"/>
            <p:cNvSpPr/>
            <p:nvPr/>
          </p:nvSpPr>
          <p:spPr>
            <a:xfrm>
              <a:off x="0" y="0"/>
              <a:ext cx="270933" cy="299104"/>
            </a:xfrm>
            <a:custGeom>
              <a:rect b="b" l="l" r="r" t="t"/>
              <a:pathLst>
                <a:path extrusionOk="0" h="299104" w="270933">
                  <a:moveTo>
                    <a:pt x="0" y="0"/>
                  </a:moveTo>
                  <a:lnTo>
                    <a:pt x="270933" y="0"/>
                  </a:lnTo>
                  <a:lnTo>
                    <a:pt x="270933" y="299104"/>
                  </a:lnTo>
                  <a:lnTo>
                    <a:pt x="0" y="299104"/>
                  </a:lnTo>
                  <a:close/>
                </a:path>
              </a:pathLst>
            </a:custGeom>
            <a:solidFill>
              <a:srgbClr val="EAE4D2"/>
            </a:solidFill>
            <a:ln>
              <a:noFill/>
            </a:ln>
          </p:spPr>
        </p:sp>
        <p:sp>
          <p:nvSpPr>
            <p:cNvPr id="132" name="Google Shape;132;p11"/>
            <p:cNvSpPr txBox="1"/>
            <p:nvPr/>
          </p:nvSpPr>
          <p:spPr>
            <a:xfrm>
              <a:off x="0" y="-47625"/>
              <a:ext cx="270933" cy="346729"/>
            </a:xfrm>
            <a:prstGeom prst="rect">
              <a:avLst/>
            </a:prstGeom>
            <a:noFill/>
            <a:ln>
              <a:noFill/>
            </a:ln>
          </p:spPr>
          <p:txBody>
            <a:bodyPr anchorCtr="0" anchor="ctr" bIns="50800" lIns="50800" spcFirstLastPara="1" rIns="50800" wrap="square" tIns="50800">
              <a:noAutofit/>
            </a:bodyPr>
            <a:lstStyle/>
            <a:p>
              <a:pPr indent="0" lvl="0" marL="0" marR="0" rtl="0" algn="ctr">
                <a:lnSpc>
                  <a:spcPct val="13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3" name="Google Shape;133;p11"/>
          <p:cNvSpPr/>
          <p:nvPr>
            <p:ph idx="3" type="pic"/>
          </p:nvPr>
        </p:nvSpPr>
        <p:spPr>
          <a:xfrm>
            <a:off x="543084" y="365125"/>
            <a:ext cx="4540250" cy="5811837"/>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4" name="Shape 134"/>
        <p:cNvGrpSpPr/>
        <p:nvPr/>
      </p:nvGrpSpPr>
      <p:grpSpPr>
        <a:xfrm>
          <a:off x="0" y="0"/>
          <a:ext cx="0" cy="0"/>
          <a:chOff x="0" y="0"/>
          <a:chExt cx="0" cy="0"/>
        </a:xfrm>
      </p:grpSpPr>
      <p:sp>
        <p:nvSpPr>
          <p:cNvPr id="135" name="Google Shape;135;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7" name="Google Shape;137;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9" name="Google Shape;139;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0" name="Google Shape;14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43" name="Shape 143"/>
        <p:cNvGrpSpPr/>
        <p:nvPr/>
      </p:nvGrpSpPr>
      <p:grpSpPr>
        <a:xfrm>
          <a:off x="0" y="0"/>
          <a:ext cx="0" cy="0"/>
          <a:chOff x="0" y="0"/>
          <a:chExt cx="0" cy="0"/>
        </a:xfrm>
      </p:grpSpPr>
      <p:grpSp>
        <p:nvGrpSpPr>
          <p:cNvPr id="144" name="Google Shape;144;p13"/>
          <p:cNvGrpSpPr/>
          <p:nvPr/>
        </p:nvGrpSpPr>
        <p:grpSpPr>
          <a:xfrm>
            <a:off x="-1042426" y="4652829"/>
            <a:ext cx="3916936" cy="3916936"/>
            <a:chOff x="0" y="0"/>
            <a:chExt cx="812800" cy="812800"/>
          </a:xfrm>
        </p:grpSpPr>
        <p:sp>
          <p:nvSpPr>
            <p:cNvPr id="145" name="Google Shape;145;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00">
              <a:solidFill>
                <a:srgbClr val="F6F6F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3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7" name="Google Shape;147;p13"/>
          <p:cNvGrpSpPr/>
          <p:nvPr/>
        </p:nvGrpSpPr>
        <p:grpSpPr>
          <a:xfrm>
            <a:off x="-123984" y="6611297"/>
            <a:ext cx="12600000" cy="293197"/>
            <a:chOff x="0" y="-47625"/>
            <a:chExt cx="4810343" cy="98273"/>
          </a:xfrm>
        </p:grpSpPr>
        <p:sp>
          <p:nvSpPr>
            <p:cNvPr id="148" name="Google Shape;148;p13"/>
            <p:cNvSpPr/>
            <p:nvPr/>
          </p:nvSpPr>
          <p:spPr>
            <a:xfrm>
              <a:off x="0" y="0"/>
              <a:ext cx="4810343" cy="50648"/>
            </a:xfrm>
            <a:custGeom>
              <a:rect b="b" l="l" r="r" t="t"/>
              <a:pathLst>
                <a:path extrusionOk="0" h="50648" w="4810343">
                  <a:moveTo>
                    <a:pt x="0" y="0"/>
                  </a:moveTo>
                  <a:lnTo>
                    <a:pt x="4810343" y="0"/>
                  </a:lnTo>
                  <a:lnTo>
                    <a:pt x="4810343" y="50648"/>
                  </a:lnTo>
                  <a:lnTo>
                    <a:pt x="0" y="50648"/>
                  </a:lnTo>
                  <a:close/>
                </a:path>
              </a:pathLst>
            </a:custGeom>
            <a:solidFill>
              <a:srgbClr val="17726D"/>
            </a:solidFill>
            <a:ln>
              <a:noFill/>
            </a:ln>
          </p:spPr>
        </p:sp>
        <p:sp>
          <p:nvSpPr>
            <p:cNvPr id="149" name="Google Shape;149;p13"/>
            <p:cNvSpPr txBox="1"/>
            <p:nvPr/>
          </p:nvSpPr>
          <p:spPr>
            <a:xfrm>
              <a:off x="0" y="-47625"/>
              <a:ext cx="4810343" cy="98273"/>
            </a:xfrm>
            <a:prstGeom prst="rect">
              <a:avLst/>
            </a:prstGeom>
            <a:noFill/>
            <a:ln>
              <a:noFill/>
            </a:ln>
          </p:spPr>
          <p:txBody>
            <a:bodyPr anchorCtr="0" anchor="ctr" bIns="50800" lIns="50800" spcFirstLastPara="1" rIns="50800" wrap="square" tIns="50800">
              <a:noAutofit/>
            </a:bodyPr>
            <a:lstStyle/>
            <a:p>
              <a:pPr indent="0" lvl="0" marL="0" marR="0" rtl="0" algn="ctr">
                <a:lnSpc>
                  <a:spcPct val="137722"/>
                </a:lnSpc>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50" name="Shape 150"/>
        <p:cNvGrpSpPr/>
        <p:nvPr/>
      </p:nvGrpSpPr>
      <p:grpSpPr>
        <a:xfrm>
          <a:off x="0" y="0"/>
          <a:ext cx="0" cy="0"/>
          <a:chOff x="0" y="0"/>
          <a:chExt cx="0" cy="0"/>
        </a:xfrm>
      </p:grpSpPr>
      <p:grpSp>
        <p:nvGrpSpPr>
          <p:cNvPr id="151" name="Google Shape;151;p14"/>
          <p:cNvGrpSpPr/>
          <p:nvPr/>
        </p:nvGrpSpPr>
        <p:grpSpPr>
          <a:xfrm>
            <a:off x="9759892" y="4899532"/>
            <a:ext cx="3916936" cy="3916936"/>
            <a:chOff x="0" y="0"/>
            <a:chExt cx="812800" cy="812800"/>
          </a:xfrm>
        </p:grpSpPr>
        <p:sp>
          <p:nvSpPr>
            <p:cNvPr id="152" name="Google Shape;152;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00">
              <a:solidFill>
                <a:srgbClr val="F6F6F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3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4" name="Google Shape;154;p14"/>
          <p:cNvSpPr txBox="1"/>
          <p:nvPr>
            <p:ph type="title"/>
          </p:nvPr>
        </p:nvSpPr>
        <p:spPr>
          <a:xfrm>
            <a:off x="5183188" y="651510"/>
            <a:ext cx="6170612" cy="69088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6726E"/>
              </a:buClr>
              <a:buSzPts val="3200"/>
              <a:buFont typeface="Aharoni"/>
              <a:buNone/>
              <a:defRPr b="1" sz="3200">
                <a:solidFill>
                  <a:srgbClr val="16726E"/>
                </a:solidFill>
                <a:latin typeface="Aharoni"/>
                <a:ea typeface="Aharoni"/>
                <a:cs typeface="Aharoni"/>
                <a:sym typeface="Aharon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14"/>
          <p:cNvSpPr txBox="1"/>
          <p:nvPr>
            <p:ph idx="1" type="body"/>
          </p:nvPr>
        </p:nvSpPr>
        <p:spPr>
          <a:xfrm>
            <a:off x="5825775" y="2262753"/>
            <a:ext cx="5528025" cy="4156236"/>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grpSp>
        <p:nvGrpSpPr>
          <p:cNvPr id="156" name="Google Shape;156;p14"/>
          <p:cNvGrpSpPr/>
          <p:nvPr/>
        </p:nvGrpSpPr>
        <p:grpSpPr>
          <a:xfrm>
            <a:off x="1" y="-120551"/>
            <a:ext cx="4324029" cy="6978551"/>
            <a:chOff x="0" y="-47625"/>
            <a:chExt cx="1661494" cy="2756958"/>
          </a:xfrm>
        </p:grpSpPr>
        <p:sp>
          <p:nvSpPr>
            <p:cNvPr id="157" name="Google Shape;157;p14"/>
            <p:cNvSpPr/>
            <p:nvPr/>
          </p:nvSpPr>
          <p:spPr>
            <a:xfrm>
              <a:off x="0" y="0"/>
              <a:ext cx="1661494" cy="2709333"/>
            </a:xfrm>
            <a:custGeom>
              <a:rect b="b" l="l" r="r" t="t"/>
              <a:pathLst>
                <a:path extrusionOk="0" h="2709333" w="1661494">
                  <a:moveTo>
                    <a:pt x="0" y="0"/>
                  </a:moveTo>
                  <a:lnTo>
                    <a:pt x="1661494" y="0"/>
                  </a:lnTo>
                  <a:lnTo>
                    <a:pt x="1661494" y="2709333"/>
                  </a:lnTo>
                  <a:lnTo>
                    <a:pt x="0" y="2709333"/>
                  </a:lnTo>
                  <a:close/>
                </a:path>
              </a:pathLst>
            </a:custGeom>
            <a:solidFill>
              <a:srgbClr val="17726D"/>
            </a:solidFill>
            <a:ln>
              <a:noFill/>
            </a:ln>
          </p:spPr>
        </p:sp>
        <p:sp>
          <p:nvSpPr>
            <p:cNvPr id="158" name="Google Shape;158;p14"/>
            <p:cNvSpPr txBox="1"/>
            <p:nvPr/>
          </p:nvSpPr>
          <p:spPr>
            <a:xfrm>
              <a:off x="0" y="-47625"/>
              <a:ext cx="1661493"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3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59" name="Google Shape;159;p14"/>
          <p:cNvGrpSpPr/>
          <p:nvPr/>
        </p:nvGrpSpPr>
        <p:grpSpPr>
          <a:xfrm>
            <a:off x="836612" y="5348046"/>
            <a:ext cx="868202" cy="866773"/>
            <a:chOff x="0" y="0"/>
            <a:chExt cx="812800" cy="812800"/>
          </a:xfrm>
        </p:grpSpPr>
        <p:sp>
          <p:nvSpPr>
            <p:cNvPr id="160" name="Google Shape;160;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76200">
              <a:solidFill>
                <a:srgbClr val="EAE4D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3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2" name="Google Shape;162;p14"/>
          <p:cNvSpPr/>
          <p:nvPr/>
        </p:nvSpPr>
        <p:spPr>
          <a:xfrm>
            <a:off x="1021705" y="1342390"/>
            <a:ext cx="4439510" cy="4439493"/>
          </a:xfrm>
          <a:custGeom>
            <a:rect b="b" l="l" r="r" t="t"/>
            <a:pathLst>
              <a:path extrusionOk="0"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rotWithShape="1">
            <a:blip r:embed="rId2">
              <a:alphaModFix/>
            </a:blip>
            <a:stretch>
              <a:fillRect b="0" l="-38885" r="-38883"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 name="Google Shape;163;p14"/>
          <p:cNvCxnSpPr/>
          <p:nvPr/>
        </p:nvCxnSpPr>
        <p:spPr>
          <a:xfrm>
            <a:off x="5183188" y="1758925"/>
            <a:ext cx="3400467" cy="0"/>
          </a:xfrm>
          <a:prstGeom prst="straightConnector1">
            <a:avLst/>
          </a:prstGeom>
          <a:noFill/>
          <a:ln cap="flat" cmpd="sng" w="76200">
            <a:solidFill>
              <a:srgbClr val="EAE4D2"/>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4" name="Shape 164"/>
        <p:cNvGrpSpPr/>
        <p:nvPr/>
      </p:nvGrpSpPr>
      <p:grpSpPr>
        <a:xfrm>
          <a:off x="0" y="0"/>
          <a:ext cx="0" cy="0"/>
          <a:chOff x="0" y="0"/>
          <a:chExt cx="0" cy="0"/>
        </a:xfrm>
      </p:grpSpPr>
      <p:sp>
        <p:nvSpPr>
          <p:cNvPr id="165" name="Google Shape;165;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6" name="Google Shape;166;p15"/>
          <p:cNvSpPr/>
          <p:nvPr>
            <p:ph idx="2" type="pic"/>
          </p:nvPr>
        </p:nvSpPr>
        <p:spPr>
          <a:xfrm>
            <a:off x="5183188" y="987425"/>
            <a:ext cx="6172200" cy="4873625"/>
          </a:xfrm>
          <a:prstGeom prst="rect">
            <a:avLst/>
          </a:prstGeom>
          <a:noFill/>
          <a:ln>
            <a:noFill/>
          </a:ln>
        </p:spPr>
      </p:sp>
      <p:sp>
        <p:nvSpPr>
          <p:cNvPr id="167" name="Google Shape;167;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68" name="Google Shape;16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1" name="Shape 171"/>
        <p:cNvGrpSpPr/>
        <p:nvPr/>
      </p:nvGrpSpPr>
      <p:grpSpPr>
        <a:xfrm>
          <a:off x="0" y="0"/>
          <a:ext cx="0" cy="0"/>
          <a:chOff x="0" y="0"/>
          <a:chExt cx="0" cy="0"/>
        </a:xfrm>
      </p:grpSpPr>
      <p:sp>
        <p:nvSpPr>
          <p:cNvPr id="172" name="Google Shape;17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4" name="Google Shape;17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7" name="Shape 177"/>
        <p:cNvGrpSpPr/>
        <p:nvPr/>
      </p:nvGrpSpPr>
      <p:grpSpPr>
        <a:xfrm>
          <a:off x="0" y="0"/>
          <a:ext cx="0" cy="0"/>
          <a:chOff x="0" y="0"/>
          <a:chExt cx="0" cy="0"/>
        </a:xfrm>
      </p:grpSpPr>
      <p:sp>
        <p:nvSpPr>
          <p:cNvPr id="178" name="Google Shape;178;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 name="Google Shape;179;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0" name="Google Shape;18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and Content">
  <p:cSld name="6_Title and Content">
    <p:spTree>
      <p:nvGrpSpPr>
        <p:cNvPr id="30" name="Shape 30"/>
        <p:cNvGrpSpPr/>
        <p:nvPr/>
      </p:nvGrpSpPr>
      <p:grpSpPr>
        <a:xfrm>
          <a:off x="0" y="0"/>
          <a:ext cx="0" cy="0"/>
          <a:chOff x="0" y="0"/>
          <a:chExt cx="0" cy="0"/>
        </a:xfrm>
      </p:grpSpPr>
      <p:grpSp>
        <p:nvGrpSpPr>
          <p:cNvPr id="31" name="Google Shape;31;p3"/>
          <p:cNvGrpSpPr/>
          <p:nvPr/>
        </p:nvGrpSpPr>
        <p:grpSpPr>
          <a:xfrm>
            <a:off x="0" y="-120551"/>
            <a:ext cx="6426631" cy="6978551"/>
            <a:chOff x="0" y="-47625"/>
            <a:chExt cx="1321562" cy="2756958"/>
          </a:xfrm>
        </p:grpSpPr>
        <p:sp>
          <p:nvSpPr>
            <p:cNvPr id="32" name="Google Shape;32;p3"/>
            <p:cNvSpPr/>
            <p:nvPr/>
          </p:nvSpPr>
          <p:spPr>
            <a:xfrm>
              <a:off x="0" y="0"/>
              <a:ext cx="1321562" cy="2709333"/>
            </a:xfrm>
            <a:custGeom>
              <a:rect b="b" l="l" r="r" t="t"/>
              <a:pathLst>
                <a:path extrusionOk="0" h="2709333" w="1321562">
                  <a:moveTo>
                    <a:pt x="0" y="0"/>
                  </a:moveTo>
                  <a:lnTo>
                    <a:pt x="1321562" y="0"/>
                  </a:lnTo>
                  <a:lnTo>
                    <a:pt x="1321562" y="2709333"/>
                  </a:lnTo>
                  <a:lnTo>
                    <a:pt x="0" y="2709333"/>
                  </a:lnTo>
                  <a:close/>
                </a:path>
              </a:pathLst>
            </a:custGeom>
            <a:solidFill>
              <a:srgbClr val="17726D"/>
            </a:solidFill>
            <a:ln>
              <a:noFill/>
            </a:ln>
          </p:spPr>
        </p:sp>
        <p:sp>
          <p:nvSpPr>
            <p:cNvPr id="33" name="Google Shape;33;p3"/>
            <p:cNvSpPr txBox="1"/>
            <p:nvPr/>
          </p:nvSpPr>
          <p:spPr>
            <a:xfrm>
              <a:off x="0" y="-47625"/>
              <a:ext cx="1321562"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3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4" name="Google Shape;34;p3"/>
          <p:cNvSpPr txBox="1"/>
          <p:nvPr>
            <p:ph type="title"/>
          </p:nvPr>
        </p:nvSpPr>
        <p:spPr>
          <a:xfrm>
            <a:off x="330631" y="388140"/>
            <a:ext cx="5448946"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400"/>
              <a:buFont typeface="Aharoni"/>
              <a:buNone/>
              <a:defRPr>
                <a:solidFill>
                  <a:schemeClr val="lt1"/>
                </a:solidFill>
                <a:latin typeface="Aharoni"/>
                <a:ea typeface="Aharoni"/>
                <a:cs typeface="Aharoni"/>
                <a:sym typeface="Aharon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
          <p:cNvSpPr txBox="1"/>
          <p:nvPr>
            <p:ph idx="1" type="body"/>
          </p:nvPr>
        </p:nvSpPr>
        <p:spPr>
          <a:xfrm>
            <a:off x="6771470" y="388140"/>
            <a:ext cx="5089899" cy="619864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solidFill>
                  <a:schemeClr val="dk1"/>
                </a:solidFill>
              </a:defRPr>
            </a:lvl1pPr>
            <a:lvl2pPr indent="-381000" lvl="1" marL="914400" algn="l">
              <a:lnSpc>
                <a:spcPct val="90000"/>
              </a:lnSpc>
              <a:spcBef>
                <a:spcPts val="500"/>
              </a:spcBef>
              <a:spcAft>
                <a:spcPts val="0"/>
              </a:spcAft>
              <a:buClr>
                <a:schemeClr val="dk1"/>
              </a:buClr>
              <a:buSzPts val="2400"/>
              <a:buChar char="•"/>
              <a:defRPr>
                <a:solidFill>
                  <a:schemeClr val="dk1"/>
                </a:solidFill>
              </a:defRPr>
            </a:lvl2pPr>
            <a:lvl3pPr indent="-355600" lvl="2" marL="1371600" algn="l">
              <a:lnSpc>
                <a:spcPct val="90000"/>
              </a:lnSpc>
              <a:spcBef>
                <a:spcPts val="500"/>
              </a:spcBef>
              <a:spcAft>
                <a:spcPts val="0"/>
              </a:spcAft>
              <a:buClr>
                <a:schemeClr val="dk1"/>
              </a:buClr>
              <a:buSzPts val="2000"/>
              <a:buChar char="•"/>
              <a:defRPr>
                <a:solidFill>
                  <a:schemeClr val="dk1"/>
                </a:solidFill>
              </a:defRPr>
            </a:lvl3pPr>
            <a:lvl4pPr indent="-342900" lvl="3" marL="1828800" algn="l">
              <a:lnSpc>
                <a:spcPct val="90000"/>
              </a:lnSpc>
              <a:spcBef>
                <a:spcPts val="500"/>
              </a:spcBef>
              <a:spcAft>
                <a:spcPts val="0"/>
              </a:spcAft>
              <a:buClr>
                <a:schemeClr val="dk1"/>
              </a:buClr>
              <a:buSzPts val="1800"/>
              <a:buChar char="•"/>
              <a:defRPr>
                <a:solidFill>
                  <a:schemeClr val="dk1"/>
                </a:solidFill>
              </a:defRPr>
            </a:lvl4pPr>
            <a:lvl5pPr indent="-342900" lvl="4" marL="2286000" algn="l">
              <a:lnSpc>
                <a:spcPct val="90000"/>
              </a:lnSpc>
              <a:spcBef>
                <a:spcPts val="500"/>
              </a:spcBef>
              <a:spcAft>
                <a:spcPts val="0"/>
              </a:spcAft>
              <a:buClr>
                <a:schemeClr val="dk1"/>
              </a:buClr>
              <a:buSzPts val="1800"/>
              <a:buChar char="•"/>
              <a:defRPr>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
          <p:cNvSpPr/>
          <p:nvPr>
            <p:ph idx="2" type="pic"/>
          </p:nvPr>
        </p:nvSpPr>
        <p:spPr>
          <a:xfrm>
            <a:off x="444017" y="2124632"/>
            <a:ext cx="5196076" cy="3723697"/>
          </a:xfrm>
          <a:prstGeom prst="rect">
            <a:avLst/>
          </a:prstGeom>
          <a:noFill/>
          <a:ln>
            <a:noFill/>
          </a:ln>
        </p:spPr>
      </p:sp>
      <p:cxnSp>
        <p:nvCxnSpPr>
          <p:cNvPr id="37" name="Google Shape;37;p3"/>
          <p:cNvCxnSpPr/>
          <p:nvPr/>
        </p:nvCxnSpPr>
        <p:spPr>
          <a:xfrm>
            <a:off x="330631" y="1913909"/>
            <a:ext cx="3400467" cy="0"/>
          </a:xfrm>
          <a:prstGeom prst="straightConnector1">
            <a:avLst/>
          </a:prstGeom>
          <a:noFill/>
          <a:ln cap="flat" cmpd="sng" w="76200">
            <a:solidFill>
              <a:srgbClr val="EAE4D2"/>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38" name="Shape 38"/>
        <p:cNvGrpSpPr/>
        <p:nvPr/>
      </p:nvGrpSpPr>
      <p:grpSpPr>
        <a:xfrm>
          <a:off x="0" y="0"/>
          <a:ext cx="0" cy="0"/>
          <a:chOff x="0" y="0"/>
          <a:chExt cx="0" cy="0"/>
        </a:xfrm>
      </p:grpSpPr>
      <p:grpSp>
        <p:nvGrpSpPr>
          <p:cNvPr id="39" name="Google Shape;39;p4"/>
          <p:cNvGrpSpPr/>
          <p:nvPr/>
        </p:nvGrpSpPr>
        <p:grpSpPr>
          <a:xfrm>
            <a:off x="5765369" y="-120551"/>
            <a:ext cx="6426631" cy="6978551"/>
            <a:chOff x="0" y="-47625"/>
            <a:chExt cx="1321562" cy="2756958"/>
          </a:xfrm>
        </p:grpSpPr>
        <p:sp>
          <p:nvSpPr>
            <p:cNvPr id="40" name="Google Shape;40;p4"/>
            <p:cNvSpPr/>
            <p:nvPr/>
          </p:nvSpPr>
          <p:spPr>
            <a:xfrm>
              <a:off x="0" y="0"/>
              <a:ext cx="1321562" cy="2709333"/>
            </a:xfrm>
            <a:custGeom>
              <a:rect b="b" l="l" r="r" t="t"/>
              <a:pathLst>
                <a:path extrusionOk="0" h="2709333" w="1321562">
                  <a:moveTo>
                    <a:pt x="0" y="0"/>
                  </a:moveTo>
                  <a:lnTo>
                    <a:pt x="1321562" y="0"/>
                  </a:lnTo>
                  <a:lnTo>
                    <a:pt x="1321562" y="2709333"/>
                  </a:lnTo>
                  <a:lnTo>
                    <a:pt x="0" y="2709333"/>
                  </a:lnTo>
                  <a:close/>
                </a:path>
              </a:pathLst>
            </a:custGeom>
            <a:solidFill>
              <a:srgbClr val="17726D"/>
            </a:solidFill>
            <a:ln>
              <a:noFill/>
            </a:ln>
          </p:spPr>
        </p:sp>
        <p:sp>
          <p:nvSpPr>
            <p:cNvPr id="41" name="Google Shape;41;p4"/>
            <p:cNvSpPr txBox="1"/>
            <p:nvPr/>
          </p:nvSpPr>
          <p:spPr>
            <a:xfrm>
              <a:off x="0" y="-47625"/>
              <a:ext cx="1321562"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3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2" name="Google Shape;42;p4"/>
          <p:cNvSpPr txBox="1"/>
          <p:nvPr>
            <p:ph type="title"/>
          </p:nvPr>
        </p:nvSpPr>
        <p:spPr>
          <a:xfrm>
            <a:off x="838199" y="365125"/>
            <a:ext cx="4601705"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6726E"/>
              </a:buClr>
              <a:buSzPts val="4400"/>
              <a:buFont typeface="Aharoni"/>
              <a:buNone/>
              <a:defRPr>
                <a:solidFill>
                  <a:srgbClr val="16726E"/>
                </a:solidFill>
                <a:latin typeface="Aharoni"/>
                <a:ea typeface="Aharoni"/>
                <a:cs typeface="Aharoni"/>
                <a:sym typeface="Aharon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4"/>
          <p:cNvSpPr txBox="1"/>
          <p:nvPr>
            <p:ph idx="1" type="body"/>
          </p:nvPr>
        </p:nvSpPr>
        <p:spPr>
          <a:xfrm>
            <a:off x="6096000" y="523081"/>
            <a:ext cx="5448946" cy="58118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lt1"/>
              </a:buClr>
              <a:buSzPts val="2800"/>
              <a:buChar char="•"/>
              <a:defRPr>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
          <p:cNvSpPr/>
          <p:nvPr>
            <p:ph idx="2" type="pic"/>
          </p:nvPr>
        </p:nvSpPr>
        <p:spPr>
          <a:xfrm>
            <a:off x="838199" y="2180915"/>
            <a:ext cx="4540250" cy="1782763"/>
          </a:xfrm>
          <a:prstGeom prst="rect">
            <a:avLst/>
          </a:prstGeom>
          <a:noFill/>
          <a:ln>
            <a:noFill/>
          </a:ln>
        </p:spPr>
      </p:sp>
      <p:sp>
        <p:nvSpPr>
          <p:cNvPr id="45" name="Google Shape;45;p4"/>
          <p:cNvSpPr/>
          <p:nvPr>
            <p:ph idx="3" type="pic"/>
          </p:nvPr>
        </p:nvSpPr>
        <p:spPr>
          <a:xfrm>
            <a:off x="838199" y="4453905"/>
            <a:ext cx="4540250" cy="1782763"/>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46" name="Shape 46"/>
        <p:cNvGrpSpPr/>
        <p:nvPr/>
      </p:nvGrpSpPr>
      <p:grpSpPr>
        <a:xfrm>
          <a:off x="0" y="0"/>
          <a:ext cx="0" cy="0"/>
          <a:chOff x="0" y="0"/>
          <a:chExt cx="0" cy="0"/>
        </a:xfrm>
      </p:grpSpPr>
      <p:grpSp>
        <p:nvGrpSpPr>
          <p:cNvPr id="47" name="Google Shape;47;p5"/>
          <p:cNvGrpSpPr/>
          <p:nvPr/>
        </p:nvGrpSpPr>
        <p:grpSpPr>
          <a:xfrm>
            <a:off x="8306987" y="2288729"/>
            <a:ext cx="3162983" cy="3202205"/>
            <a:chOff x="0" y="0"/>
            <a:chExt cx="812800" cy="812800"/>
          </a:xfrm>
        </p:grpSpPr>
        <p:sp>
          <p:nvSpPr>
            <p:cNvPr id="48" name="Google Shape;48;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00">
              <a:solidFill>
                <a:srgbClr val="F6F6F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3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0" name="Google Shape;5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6726E"/>
              </a:buClr>
              <a:buSzPts val="4400"/>
              <a:buFont typeface="Aharoni"/>
              <a:buNone/>
              <a:defRPr b="1">
                <a:solidFill>
                  <a:srgbClr val="16726E"/>
                </a:solidFill>
                <a:latin typeface="Aharoni"/>
                <a:ea typeface="Aharoni"/>
                <a:cs typeface="Aharoni"/>
                <a:sym typeface="Aharon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
          <p:cNvSpPr txBox="1"/>
          <p:nvPr>
            <p:ph idx="1" type="body"/>
          </p:nvPr>
        </p:nvSpPr>
        <p:spPr>
          <a:xfrm>
            <a:off x="838200" y="2401307"/>
            <a:ext cx="7995834" cy="37756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52" name="Google Shape;52;p5"/>
          <p:cNvGrpSpPr/>
          <p:nvPr/>
        </p:nvGrpSpPr>
        <p:grpSpPr>
          <a:xfrm>
            <a:off x="9216325" y="-120551"/>
            <a:ext cx="2975675" cy="6978551"/>
            <a:chOff x="0" y="-47625"/>
            <a:chExt cx="1321562" cy="2756958"/>
          </a:xfrm>
        </p:grpSpPr>
        <p:sp>
          <p:nvSpPr>
            <p:cNvPr id="53" name="Google Shape;53;p5"/>
            <p:cNvSpPr/>
            <p:nvPr/>
          </p:nvSpPr>
          <p:spPr>
            <a:xfrm>
              <a:off x="0" y="0"/>
              <a:ext cx="1321562" cy="2709333"/>
            </a:xfrm>
            <a:custGeom>
              <a:rect b="b" l="l" r="r" t="t"/>
              <a:pathLst>
                <a:path extrusionOk="0" h="2709333" w="1321562">
                  <a:moveTo>
                    <a:pt x="0" y="0"/>
                  </a:moveTo>
                  <a:lnTo>
                    <a:pt x="1321562" y="0"/>
                  </a:lnTo>
                  <a:lnTo>
                    <a:pt x="1321562" y="2709333"/>
                  </a:lnTo>
                  <a:lnTo>
                    <a:pt x="0" y="2709333"/>
                  </a:lnTo>
                  <a:close/>
                </a:path>
              </a:pathLst>
            </a:custGeom>
            <a:solidFill>
              <a:srgbClr val="17726D"/>
            </a:solidFill>
            <a:ln>
              <a:noFill/>
            </a:ln>
          </p:spPr>
        </p:sp>
        <p:sp>
          <p:nvSpPr>
            <p:cNvPr id="54" name="Google Shape;54;p5"/>
            <p:cNvSpPr txBox="1"/>
            <p:nvPr/>
          </p:nvSpPr>
          <p:spPr>
            <a:xfrm>
              <a:off x="0" y="-47625"/>
              <a:ext cx="1321562"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3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5" name="Google Shape;55;p5"/>
          <p:cNvSpPr/>
          <p:nvPr/>
        </p:nvSpPr>
        <p:spPr>
          <a:xfrm>
            <a:off x="10079624" y="3429000"/>
            <a:ext cx="1903040" cy="190304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txBox="1"/>
          <p:nvPr/>
        </p:nvSpPr>
        <p:spPr>
          <a:xfrm>
            <a:off x="9641346" y="6205214"/>
            <a:ext cx="2544196" cy="394210"/>
          </a:xfrm>
          <a:prstGeom prst="rect">
            <a:avLst/>
          </a:prstGeom>
          <a:noFill/>
          <a:ln>
            <a:noFill/>
          </a:ln>
        </p:spPr>
        <p:txBody>
          <a:bodyPr anchorCtr="0" anchor="t" bIns="0" lIns="0" spcFirstLastPara="1" rIns="0" wrap="square" tIns="0">
            <a:spAutoFit/>
          </a:bodyPr>
          <a:lstStyle/>
          <a:p>
            <a:pPr indent="0" lvl="0" marL="0" marR="0" rtl="0" algn="l">
              <a:lnSpc>
                <a:spcPct val="205823"/>
              </a:lnSpc>
              <a:spcBef>
                <a:spcPts val="0"/>
              </a:spcBef>
              <a:spcAft>
                <a:spcPts val="0"/>
              </a:spcAft>
              <a:buNone/>
            </a:pPr>
            <a:r>
              <a:rPr lang="en-US" sz="1700">
                <a:solidFill>
                  <a:srgbClr val="FFFFFF"/>
                </a:solidFill>
                <a:latin typeface="Open Sans SemiBold"/>
                <a:ea typeface="Open Sans SemiBold"/>
                <a:cs typeface="Open Sans SemiBold"/>
                <a:sym typeface="Open Sans SemiBold"/>
              </a:rPr>
              <a:t>Rekayasa Perangkat Lunak</a:t>
            </a:r>
            <a:endParaRPr sz="1700">
              <a:solidFill>
                <a:srgbClr val="FFFFFF"/>
              </a:solidFill>
              <a:latin typeface="Open Sans SemiBold"/>
              <a:ea typeface="Open Sans SemiBold"/>
              <a:cs typeface="Open Sans SemiBold"/>
              <a:sym typeface="Open Sans SemiBold"/>
            </a:endParaRPr>
          </a:p>
        </p:txBody>
      </p:sp>
      <p:cxnSp>
        <p:nvCxnSpPr>
          <p:cNvPr id="57" name="Google Shape;57;p5"/>
          <p:cNvCxnSpPr/>
          <p:nvPr/>
        </p:nvCxnSpPr>
        <p:spPr>
          <a:xfrm>
            <a:off x="838200" y="2003722"/>
            <a:ext cx="3400467" cy="0"/>
          </a:xfrm>
          <a:prstGeom prst="straightConnector1">
            <a:avLst/>
          </a:prstGeom>
          <a:noFill/>
          <a:ln cap="flat" cmpd="sng" w="76200">
            <a:solidFill>
              <a:srgbClr val="EAE4D2"/>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8" name="Shape 58"/>
        <p:cNvGrpSpPr/>
        <p:nvPr/>
      </p:nvGrpSpPr>
      <p:grpSpPr>
        <a:xfrm>
          <a:off x="0" y="0"/>
          <a:ext cx="0" cy="0"/>
          <a:chOff x="0" y="0"/>
          <a:chExt cx="0" cy="0"/>
        </a:xfrm>
      </p:grpSpPr>
      <p:grpSp>
        <p:nvGrpSpPr>
          <p:cNvPr id="59" name="Google Shape;59;p6"/>
          <p:cNvGrpSpPr/>
          <p:nvPr/>
        </p:nvGrpSpPr>
        <p:grpSpPr>
          <a:xfrm>
            <a:off x="0" y="351825"/>
            <a:ext cx="12192000" cy="1103977"/>
            <a:chOff x="0" y="-47625"/>
            <a:chExt cx="4816593" cy="441482"/>
          </a:xfrm>
        </p:grpSpPr>
        <p:sp>
          <p:nvSpPr>
            <p:cNvPr id="60" name="Google Shape;60;p6"/>
            <p:cNvSpPr/>
            <p:nvPr/>
          </p:nvSpPr>
          <p:spPr>
            <a:xfrm>
              <a:off x="0" y="0"/>
              <a:ext cx="4816592" cy="393857"/>
            </a:xfrm>
            <a:custGeom>
              <a:rect b="b" l="l" r="r" t="t"/>
              <a:pathLst>
                <a:path extrusionOk="0" h="393857" w="4816592">
                  <a:moveTo>
                    <a:pt x="0" y="0"/>
                  </a:moveTo>
                  <a:lnTo>
                    <a:pt x="4816592" y="0"/>
                  </a:lnTo>
                  <a:lnTo>
                    <a:pt x="4816592" y="393857"/>
                  </a:lnTo>
                  <a:lnTo>
                    <a:pt x="0" y="393857"/>
                  </a:lnTo>
                  <a:close/>
                </a:path>
              </a:pathLst>
            </a:custGeom>
            <a:solidFill>
              <a:srgbClr val="17726D"/>
            </a:solidFill>
            <a:ln>
              <a:noFill/>
            </a:ln>
          </p:spPr>
        </p:sp>
        <p:sp>
          <p:nvSpPr>
            <p:cNvPr id="61" name="Google Shape;61;p6"/>
            <p:cNvSpPr txBox="1"/>
            <p:nvPr/>
          </p:nvSpPr>
          <p:spPr>
            <a:xfrm>
              <a:off x="0" y="-47625"/>
              <a:ext cx="4816593" cy="441482"/>
            </a:xfrm>
            <a:prstGeom prst="rect">
              <a:avLst/>
            </a:prstGeom>
            <a:noFill/>
            <a:ln>
              <a:noFill/>
            </a:ln>
          </p:spPr>
          <p:txBody>
            <a:bodyPr anchorCtr="0" anchor="ctr" bIns="50800" lIns="50800" spcFirstLastPara="1" rIns="50800" wrap="square" tIns="50800">
              <a:noAutofit/>
            </a:bodyPr>
            <a:lstStyle/>
            <a:p>
              <a:pPr indent="0" lvl="0" marL="0" marR="0" rtl="0" algn="ctr">
                <a:lnSpc>
                  <a:spcPct val="13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2" name="Google Shape;62;p6"/>
          <p:cNvSpPr/>
          <p:nvPr/>
        </p:nvSpPr>
        <p:spPr>
          <a:xfrm>
            <a:off x="14115913" y="963360"/>
            <a:ext cx="586293" cy="483692"/>
          </a:xfrm>
          <a:custGeom>
            <a:rect b="b" l="l" r="r" t="t"/>
            <a:pathLst>
              <a:path extrusionOk="0" h="483692" w="586293">
                <a:moveTo>
                  <a:pt x="0" y="0"/>
                </a:moveTo>
                <a:lnTo>
                  <a:pt x="586293" y="0"/>
                </a:lnTo>
                <a:lnTo>
                  <a:pt x="586293" y="483692"/>
                </a:lnTo>
                <a:lnTo>
                  <a:pt x="0" y="483692"/>
                </a:lnTo>
                <a:lnTo>
                  <a:pt x="0" y="0"/>
                </a:lnTo>
                <a:close/>
              </a:path>
            </a:pathLst>
          </a:custGeom>
          <a:blipFill rotWithShape="1">
            <a:blip r:embed="rId2">
              <a:alphaModFix/>
            </a:blip>
            <a:stretch>
              <a:fillRect b="0" l="0" r="0" t="0"/>
            </a:stretch>
          </a:blipFill>
          <a:ln>
            <a:noFill/>
          </a:ln>
        </p:spPr>
      </p:sp>
      <p:sp>
        <p:nvSpPr>
          <p:cNvPr id="63" name="Google Shape;63;p6"/>
          <p:cNvSpPr txBox="1"/>
          <p:nvPr>
            <p:ph type="title"/>
          </p:nvPr>
        </p:nvSpPr>
        <p:spPr>
          <a:xfrm>
            <a:off x="172720" y="365125"/>
            <a:ext cx="1118108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400"/>
              <a:buFont typeface="Aharoni"/>
              <a:buNone/>
              <a:defRPr b="1">
                <a:solidFill>
                  <a:schemeClr val="lt1"/>
                </a:solidFill>
                <a:latin typeface="Aharoni"/>
                <a:ea typeface="Aharoni"/>
                <a:cs typeface="Aharoni"/>
                <a:sym typeface="Aharon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64" name="Shape 64"/>
        <p:cNvGrpSpPr/>
        <p:nvPr/>
      </p:nvGrpSpPr>
      <p:grpSpPr>
        <a:xfrm>
          <a:off x="0" y="0"/>
          <a:ext cx="0" cy="0"/>
          <a:chOff x="0" y="0"/>
          <a:chExt cx="0" cy="0"/>
        </a:xfrm>
      </p:grpSpPr>
      <p:grpSp>
        <p:nvGrpSpPr>
          <p:cNvPr id="65" name="Google Shape;65;p7"/>
          <p:cNvGrpSpPr/>
          <p:nvPr/>
        </p:nvGrpSpPr>
        <p:grpSpPr>
          <a:xfrm>
            <a:off x="-1042426" y="4652829"/>
            <a:ext cx="3916936" cy="3916936"/>
            <a:chOff x="0" y="0"/>
            <a:chExt cx="812800" cy="812800"/>
          </a:xfrm>
        </p:grpSpPr>
        <p:sp>
          <p:nvSpPr>
            <p:cNvPr id="66" name="Google Shape;66;p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00">
              <a:solidFill>
                <a:srgbClr val="F6F6F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7"/>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3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68" name="Google Shape;68;p7"/>
          <p:cNvGrpSpPr/>
          <p:nvPr/>
        </p:nvGrpSpPr>
        <p:grpSpPr>
          <a:xfrm>
            <a:off x="9216325" y="-120551"/>
            <a:ext cx="2975675" cy="6978551"/>
            <a:chOff x="0" y="-47625"/>
            <a:chExt cx="1321562" cy="2756958"/>
          </a:xfrm>
        </p:grpSpPr>
        <p:sp>
          <p:nvSpPr>
            <p:cNvPr id="69" name="Google Shape;69;p7"/>
            <p:cNvSpPr txBox="1"/>
            <p:nvPr/>
          </p:nvSpPr>
          <p:spPr>
            <a:xfrm>
              <a:off x="0" y="-47625"/>
              <a:ext cx="1321562" cy="2756958"/>
            </a:xfrm>
            <a:prstGeom prst="rect">
              <a:avLst/>
            </a:prstGeom>
            <a:solidFill>
              <a:schemeClr val="lt2"/>
            </a:solidFill>
            <a:ln>
              <a:noFill/>
            </a:ln>
          </p:spPr>
          <p:txBody>
            <a:bodyPr anchorCtr="0" anchor="ctr" bIns="50800" lIns="50800" spcFirstLastPara="1" rIns="50800" wrap="square" tIns="50800">
              <a:noAutofit/>
            </a:bodyPr>
            <a:lstStyle/>
            <a:p>
              <a:pPr indent="0" lvl="0" marL="0" marR="0" rtl="0" algn="ctr">
                <a:lnSpc>
                  <a:spcPct val="137722"/>
                </a:lnSpc>
                <a:spcBef>
                  <a:spcPts val="0"/>
                </a:spcBef>
                <a:spcAft>
                  <a:spcPts val="0"/>
                </a:spcAft>
                <a:buNone/>
              </a:pPr>
              <a:r>
                <a:t/>
              </a:r>
              <a:endParaRPr sz="1800">
                <a:solidFill>
                  <a:srgbClr val="D8D8D8"/>
                </a:solidFill>
                <a:latin typeface="Calibri"/>
                <a:ea typeface="Calibri"/>
                <a:cs typeface="Calibri"/>
                <a:sym typeface="Calibri"/>
              </a:endParaRPr>
            </a:p>
          </p:txBody>
        </p:sp>
        <p:sp>
          <p:nvSpPr>
            <p:cNvPr id="70" name="Google Shape;70;p7"/>
            <p:cNvSpPr/>
            <p:nvPr/>
          </p:nvSpPr>
          <p:spPr>
            <a:xfrm>
              <a:off x="0" y="0"/>
              <a:ext cx="1321562" cy="2709333"/>
            </a:xfrm>
            <a:custGeom>
              <a:rect b="b" l="l" r="r" t="t"/>
              <a:pathLst>
                <a:path extrusionOk="0" h="2709333" w="1321562">
                  <a:moveTo>
                    <a:pt x="0" y="0"/>
                  </a:moveTo>
                  <a:lnTo>
                    <a:pt x="1321562" y="0"/>
                  </a:lnTo>
                  <a:lnTo>
                    <a:pt x="1321562" y="2709333"/>
                  </a:lnTo>
                  <a:lnTo>
                    <a:pt x="0" y="2709333"/>
                  </a:lnTo>
                  <a:close/>
                </a:path>
              </a:pathLst>
            </a:custGeom>
            <a:solidFill>
              <a:schemeClr val="lt2"/>
            </a:solidFill>
            <a:ln>
              <a:noFill/>
            </a:ln>
          </p:spPr>
        </p:sp>
      </p:grpSp>
      <p:sp>
        <p:nvSpPr>
          <p:cNvPr id="71" name="Google Shape;71;p7"/>
          <p:cNvSpPr txBox="1"/>
          <p:nvPr>
            <p:ph type="title"/>
          </p:nvPr>
        </p:nvSpPr>
        <p:spPr>
          <a:xfrm>
            <a:off x="838200" y="365125"/>
            <a:ext cx="5423115"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6726E"/>
              </a:buClr>
              <a:buSzPts val="4400"/>
              <a:buFont typeface="Aharoni"/>
              <a:buNone/>
              <a:defRPr b="1">
                <a:solidFill>
                  <a:srgbClr val="16726E"/>
                </a:solidFill>
                <a:latin typeface="Aharoni"/>
                <a:ea typeface="Aharoni"/>
                <a:cs typeface="Aharoni"/>
                <a:sym typeface="Aharon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7"/>
          <p:cNvSpPr txBox="1"/>
          <p:nvPr>
            <p:ph idx="1" type="body"/>
          </p:nvPr>
        </p:nvSpPr>
        <p:spPr>
          <a:xfrm>
            <a:off x="838199" y="4370521"/>
            <a:ext cx="10878519" cy="1806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73" name="Google Shape;73;p7"/>
          <p:cNvGrpSpPr/>
          <p:nvPr/>
        </p:nvGrpSpPr>
        <p:grpSpPr>
          <a:xfrm>
            <a:off x="7578671" y="158408"/>
            <a:ext cx="4613329" cy="1071784"/>
            <a:chOff x="0" y="-47625"/>
            <a:chExt cx="4816593" cy="1240483"/>
          </a:xfrm>
        </p:grpSpPr>
        <p:sp>
          <p:nvSpPr>
            <p:cNvPr id="74" name="Google Shape;74;p7"/>
            <p:cNvSpPr/>
            <p:nvPr/>
          </p:nvSpPr>
          <p:spPr>
            <a:xfrm>
              <a:off x="0" y="0"/>
              <a:ext cx="4816592" cy="1192858"/>
            </a:xfrm>
            <a:custGeom>
              <a:rect b="b" l="l" r="r" t="t"/>
              <a:pathLst>
                <a:path extrusionOk="0" h="1192858" w="4816592">
                  <a:moveTo>
                    <a:pt x="0" y="0"/>
                  </a:moveTo>
                  <a:lnTo>
                    <a:pt x="4816592" y="0"/>
                  </a:lnTo>
                  <a:lnTo>
                    <a:pt x="4816592" y="1192858"/>
                  </a:lnTo>
                  <a:lnTo>
                    <a:pt x="0" y="1192858"/>
                  </a:lnTo>
                  <a:close/>
                </a:path>
              </a:pathLst>
            </a:custGeom>
            <a:solidFill>
              <a:srgbClr val="17726D"/>
            </a:solidFill>
            <a:ln>
              <a:noFill/>
            </a:ln>
          </p:spPr>
        </p:sp>
        <p:sp>
          <p:nvSpPr>
            <p:cNvPr id="75" name="Google Shape;75;p7"/>
            <p:cNvSpPr txBox="1"/>
            <p:nvPr/>
          </p:nvSpPr>
          <p:spPr>
            <a:xfrm>
              <a:off x="0" y="-47625"/>
              <a:ext cx="4816593" cy="1240483"/>
            </a:xfrm>
            <a:prstGeom prst="rect">
              <a:avLst/>
            </a:prstGeom>
            <a:noFill/>
            <a:ln>
              <a:noFill/>
            </a:ln>
          </p:spPr>
          <p:txBody>
            <a:bodyPr anchorCtr="0" anchor="ctr" bIns="50800" lIns="50800" spcFirstLastPara="1" rIns="50800" wrap="square" tIns="50800">
              <a:noAutofit/>
            </a:bodyPr>
            <a:lstStyle/>
            <a:p>
              <a:pPr indent="0" lvl="0" marL="0" marR="0" rtl="0" algn="ctr">
                <a:lnSpc>
                  <a:spcPct val="13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6" name="Google Shape;76;p7"/>
          <p:cNvSpPr/>
          <p:nvPr>
            <p:ph idx="2" type="pic"/>
          </p:nvPr>
        </p:nvSpPr>
        <p:spPr>
          <a:xfrm>
            <a:off x="838199" y="2180915"/>
            <a:ext cx="2975675" cy="1782763"/>
          </a:xfrm>
          <a:prstGeom prst="rect">
            <a:avLst/>
          </a:prstGeom>
          <a:noFill/>
          <a:ln>
            <a:noFill/>
          </a:ln>
        </p:spPr>
      </p:sp>
      <p:sp>
        <p:nvSpPr>
          <p:cNvPr id="77" name="Google Shape;77;p7"/>
          <p:cNvSpPr/>
          <p:nvPr>
            <p:ph idx="3" type="pic"/>
          </p:nvPr>
        </p:nvSpPr>
        <p:spPr>
          <a:xfrm>
            <a:off x="4600411" y="2202103"/>
            <a:ext cx="2975675" cy="1782763"/>
          </a:xfrm>
          <a:prstGeom prst="rect">
            <a:avLst/>
          </a:prstGeom>
          <a:noFill/>
          <a:ln>
            <a:noFill/>
          </a:ln>
        </p:spPr>
      </p:sp>
      <p:sp>
        <p:nvSpPr>
          <p:cNvPr id="78" name="Google Shape;78;p7"/>
          <p:cNvSpPr/>
          <p:nvPr>
            <p:ph idx="4" type="pic"/>
          </p:nvPr>
        </p:nvSpPr>
        <p:spPr>
          <a:xfrm>
            <a:off x="8397497" y="2139223"/>
            <a:ext cx="2975675" cy="1782763"/>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79" name="Shape 79"/>
        <p:cNvGrpSpPr/>
        <p:nvPr/>
      </p:nvGrpSpPr>
      <p:grpSpPr>
        <a:xfrm>
          <a:off x="0" y="0"/>
          <a:ext cx="0" cy="0"/>
          <a:chOff x="0" y="0"/>
          <a:chExt cx="0" cy="0"/>
        </a:xfrm>
      </p:grpSpPr>
      <p:grpSp>
        <p:nvGrpSpPr>
          <p:cNvPr id="80" name="Google Shape;80;p8"/>
          <p:cNvGrpSpPr/>
          <p:nvPr/>
        </p:nvGrpSpPr>
        <p:grpSpPr>
          <a:xfrm>
            <a:off x="-1565992" y="4126401"/>
            <a:ext cx="4025462" cy="4075379"/>
            <a:chOff x="0" y="0"/>
            <a:chExt cx="812800" cy="812800"/>
          </a:xfrm>
        </p:grpSpPr>
        <p:sp>
          <p:nvSpPr>
            <p:cNvPr id="81" name="Google Shape;81;p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00">
              <a:solidFill>
                <a:srgbClr val="F6F6F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3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3" name="Google Shape;83;p8"/>
          <p:cNvSpPr/>
          <p:nvPr/>
        </p:nvSpPr>
        <p:spPr>
          <a:xfrm>
            <a:off x="7420401" y="1122363"/>
            <a:ext cx="3167416" cy="3167416"/>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grpSp>
        <p:nvGrpSpPr>
          <p:cNvPr id="85" name="Google Shape;85;p8"/>
          <p:cNvGrpSpPr/>
          <p:nvPr/>
        </p:nvGrpSpPr>
        <p:grpSpPr>
          <a:xfrm>
            <a:off x="-123984" y="6611297"/>
            <a:ext cx="12600000" cy="293197"/>
            <a:chOff x="0" y="-47625"/>
            <a:chExt cx="4810343" cy="98273"/>
          </a:xfrm>
        </p:grpSpPr>
        <p:sp>
          <p:nvSpPr>
            <p:cNvPr id="86" name="Google Shape;86;p8"/>
            <p:cNvSpPr/>
            <p:nvPr/>
          </p:nvSpPr>
          <p:spPr>
            <a:xfrm>
              <a:off x="0" y="0"/>
              <a:ext cx="4810343" cy="50648"/>
            </a:xfrm>
            <a:custGeom>
              <a:rect b="b" l="l" r="r" t="t"/>
              <a:pathLst>
                <a:path extrusionOk="0" h="50648" w="4810343">
                  <a:moveTo>
                    <a:pt x="0" y="0"/>
                  </a:moveTo>
                  <a:lnTo>
                    <a:pt x="4810343" y="0"/>
                  </a:lnTo>
                  <a:lnTo>
                    <a:pt x="4810343" y="50648"/>
                  </a:lnTo>
                  <a:lnTo>
                    <a:pt x="0" y="50648"/>
                  </a:lnTo>
                  <a:close/>
                </a:path>
              </a:pathLst>
            </a:custGeom>
            <a:solidFill>
              <a:srgbClr val="17726D"/>
            </a:solidFill>
            <a:ln>
              <a:noFill/>
            </a:ln>
          </p:spPr>
        </p:sp>
        <p:sp>
          <p:nvSpPr>
            <p:cNvPr id="87" name="Google Shape;87;p8"/>
            <p:cNvSpPr txBox="1"/>
            <p:nvPr/>
          </p:nvSpPr>
          <p:spPr>
            <a:xfrm>
              <a:off x="0" y="-47625"/>
              <a:ext cx="4810343" cy="98273"/>
            </a:xfrm>
            <a:prstGeom prst="rect">
              <a:avLst/>
            </a:prstGeom>
            <a:noFill/>
            <a:ln>
              <a:noFill/>
            </a:ln>
          </p:spPr>
          <p:txBody>
            <a:bodyPr anchorCtr="0" anchor="ctr" bIns="50800" lIns="50800" spcFirstLastPara="1" rIns="50800" wrap="square" tIns="50800">
              <a:noAutofit/>
            </a:bodyPr>
            <a:lstStyle/>
            <a:p>
              <a:pPr indent="0" lvl="0" marL="0" marR="0" rtl="0" algn="ctr">
                <a:lnSpc>
                  <a:spcPct val="13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8" name="Google Shape;88;p8"/>
          <p:cNvSpPr txBox="1"/>
          <p:nvPr>
            <p:ph type="title"/>
          </p:nvPr>
        </p:nvSpPr>
        <p:spPr>
          <a:xfrm>
            <a:off x="831850" y="2292809"/>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6726E"/>
              </a:buClr>
              <a:buSzPts val="6000"/>
              <a:buFont typeface="Aharoni"/>
              <a:buNone/>
              <a:defRPr b="1" sz="6000">
                <a:solidFill>
                  <a:srgbClr val="16726E"/>
                </a:solidFill>
                <a:latin typeface="Aharoni"/>
                <a:ea typeface="Aharoni"/>
                <a:cs typeface="Aharoni"/>
                <a:sym typeface="Aharon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89" name="Shape 89"/>
        <p:cNvGrpSpPr/>
        <p:nvPr/>
      </p:nvGrpSpPr>
      <p:grpSpPr>
        <a:xfrm>
          <a:off x="0" y="0"/>
          <a:ext cx="0" cy="0"/>
          <a:chOff x="0" y="0"/>
          <a:chExt cx="0" cy="0"/>
        </a:xfrm>
      </p:grpSpPr>
      <p:grpSp>
        <p:nvGrpSpPr>
          <p:cNvPr id="90" name="Google Shape;90;p9"/>
          <p:cNvGrpSpPr/>
          <p:nvPr/>
        </p:nvGrpSpPr>
        <p:grpSpPr>
          <a:xfrm>
            <a:off x="2626765" y="-1731661"/>
            <a:ext cx="3738069" cy="3738069"/>
            <a:chOff x="0" y="0"/>
            <a:chExt cx="812800" cy="812800"/>
          </a:xfrm>
        </p:grpSpPr>
        <p:sp>
          <p:nvSpPr>
            <p:cNvPr id="91" name="Google Shape;91;p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00">
              <a:solidFill>
                <a:srgbClr val="F6F6F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3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3" name="Google Shape;93;p9"/>
          <p:cNvGrpSpPr/>
          <p:nvPr/>
        </p:nvGrpSpPr>
        <p:grpSpPr>
          <a:xfrm>
            <a:off x="7497685" y="1134882"/>
            <a:ext cx="340298" cy="340298"/>
            <a:chOff x="0" y="0"/>
            <a:chExt cx="812800" cy="812800"/>
          </a:xfrm>
        </p:grpSpPr>
        <p:sp>
          <p:nvSpPr>
            <p:cNvPr id="94" name="Google Shape;94;p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76200">
              <a:solidFill>
                <a:srgbClr val="17726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3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6" name="Google Shape;96;p9"/>
          <p:cNvSpPr txBox="1"/>
          <p:nvPr>
            <p:ph type="title"/>
          </p:nvPr>
        </p:nvSpPr>
        <p:spPr>
          <a:xfrm>
            <a:off x="838200" y="365125"/>
            <a:ext cx="6304099"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6726E"/>
              </a:buClr>
              <a:buSzPts val="4400"/>
              <a:buFont typeface="Aharoni"/>
              <a:buNone/>
              <a:defRPr b="1">
                <a:solidFill>
                  <a:srgbClr val="16726E"/>
                </a:solidFill>
                <a:latin typeface="Aharoni"/>
                <a:ea typeface="Aharoni"/>
                <a:cs typeface="Aharoni"/>
                <a:sym typeface="Aharon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9"/>
          <p:cNvSpPr txBox="1"/>
          <p:nvPr>
            <p:ph idx="1" type="body"/>
          </p:nvPr>
        </p:nvSpPr>
        <p:spPr>
          <a:xfrm>
            <a:off x="838200" y="2896939"/>
            <a:ext cx="7315200" cy="328002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98" name="Google Shape;98;p9"/>
          <p:cNvGrpSpPr/>
          <p:nvPr/>
        </p:nvGrpSpPr>
        <p:grpSpPr>
          <a:xfrm>
            <a:off x="9216325" y="-120551"/>
            <a:ext cx="2975675" cy="6978551"/>
            <a:chOff x="0" y="-47625"/>
            <a:chExt cx="1321562" cy="2756958"/>
          </a:xfrm>
        </p:grpSpPr>
        <p:sp>
          <p:nvSpPr>
            <p:cNvPr id="99" name="Google Shape;99;p9"/>
            <p:cNvSpPr/>
            <p:nvPr/>
          </p:nvSpPr>
          <p:spPr>
            <a:xfrm>
              <a:off x="0" y="0"/>
              <a:ext cx="1321562" cy="2709333"/>
            </a:xfrm>
            <a:custGeom>
              <a:rect b="b" l="l" r="r" t="t"/>
              <a:pathLst>
                <a:path extrusionOk="0" h="2709333" w="1321562">
                  <a:moveTo>
                    <a:pt x="0" y="0"/>
                  </a:moveTo>
                  <a:lnTo>
                    <a:pt x="1321562" y="0"/>
                  </a:lnTo>
                  <a:lnTo>
                    <a:pt x="1321562" y="2709333"/>
                  </a:lnTo>
                  <a:lnTo>
                    <a:pt x="0" y="2709333"/>
                  </a:lnTo>
                  <a:close/>
                </a:path>
              </a:pathLst>
            </a:custGeom>
            <a:solidFill>
              <a:srgbClr val="17726D"/>
            </a:solidFill>
            <a:ln>
              <a:noFill/>
            </a:ln>
          </p:spPr>
        </p:sp>
        <p:sp>
          <p:nvSpPr>
            <p:cNvPr id="100" name="Google Shape;100;p9"/>
            <p:cNvSpPr txBox="1"/>
            <p:nvPr/>
          </p:nvSpPr>
          <p:spPr>
            <a:xfrm>
              <a:off x="0" y="-47625"/>
              <a:ext cx="1321562"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3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01" name="Google Shape;101;p9"/>
          <p:cNvGrpSpPr/>
          <p:nvPr/>
        </p:nvGrpSpPr>
        <p:grpSpPr>
          <a:xfrm>
            <a:off x="11540425" y="6068525"/>
            <a:ext cx="651575" cy="789475"/>
            <a:chOff x="0" y="-47625"/>
            <a:chExt cx="270933" cy="346729"/>
          </a:xfrm>
        </p:grpSpPr>
        <p:sp>
          <p:nvSpPr>
            <p:cNvPr id="102" name="Google Shape;102;p9"/>
            <p:cNvSpPr/>
            <p:nvPr/>
          </p:nvSpPr>
          <p:spPr>
            <a:xfrm>
              <a:off x="0" y="0"/>
              <a:ext cx="270933" cy="299104"/>
            </a:xfrm>
            <a:custGeom>
              <a:rect b="b" l="l" r="r" t="t"/>
              <a:pathLst>
                <a:path extrusionOk="0" h="299104" w="270933">
                  <a:moveTo>
                    <a:pt x="0" y="0"/>
                  </a:moveTo>
                  <a:lnTo>
                    <a:pt x="270933" y="0"/>
                  </a:lnTo>
                  <a:lnTo>
                    <a:pt x="270933" y="299104"/>
                  </a:lnTo>
                  <a:lnTo>
                    <a:pt x="0" y="299104"/>
                  </a:lnTo>
                  <a:close/>
                </a:path>
              </a:pathLst>
            </a:custGeom>
            <a:solidFill>
              <a:srgbClr val="EAE4D2"/>
            </a:solidFill>
            <a:ln>
              <a:noFill/>
            </a:ln>
          </p:spPr>
        </p:sp>
        <p:sp>
          <p:nvSpPr>
            <p:cNvPr id="103" name="Google Shape;103;p9"/>
            <p:cNvSpPr txBox="1"/>
            <p:nvPr/>
          </p:nvSpPr>
          <p:spPr>
            <a:xfrm>
              <a:off x="0" y="-47625"/>
              <a:ext cx="270933" cy="346729"/>
            </a:xfrm>
            <a:prstGeom prst="rect">
              <a:avLst/>
            </a:prstGeom>
            <a:noFill/>
            <a:ln>
              <a:noFill/>
            </a:ln>
          </p:spPr>
          <p:txBody>
            <a:bodyPr anchorCtr="0" anchor="ctr" bIns="50800" lIns="50800" spcFirstLastPara="1" rIns="50800" wrap="square" tIns="50800">
              <a:noAutofit/>
            </a:bodyPr>
            <a:lstStyle/>
            <a:p>
              <a:pPr indent="0" lvl="0" marL="0" marR="0" rtl="0" algn="ctr">
                <a:lnSpc>
                  <a:spcPct val="13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04" name="Google Shape;104;p9"/>
          <p:cNvGrpSpPr/>
          <p:nvPr/>
        </p:nvGrpSpPr>
        <p:grpSpPr>
          <a:xfrm>
            <a:off x="7759288" y="326403"/>
            <a:ext cx="651575" cy="789475"/>
            <a:chOff x="0" y="-47625"/>
            <a:chExt cx="270933" cy="346729"/>
          </a:xfrm>
        </p:grpSpPr>
        <p:sp>
          <p:nvSpPr>
            <p:cNvPr id="105" name="Google Shape;105;p9"/>
            <p:cNvSpPr/>
            <p:nvPr/>
          </p:nvSpPr>
          <p:spPr>
            <a:xfrm>
              <a:off x="0" y="0"/>
              <a:ext cx="270933" cy="299104"/>
            </a:xfrm>
            <a:custGeom>
              <a:rect b="b" l="l" r="r" t="t"/>
              <a:pathLst>
                <a:path extrusionOk="0" h="299104" w="270933">
                  <a:moveTo>
                    <a:pt x="0" y="0"/>
                  </a:moveTo>
                  <a:lnTo>
                    <a:pt x="270933" y="0"/>
                  </a:lnTo>
                  <a:lnTo>
                    <a:pt x="270933" y="299104"/>
                  </a:lnTo>
                  <a:lnTo>
                    <a:pt x="0" y="299104"/>
                  </a:lnTo>
                  <a:close/>
                </a:path>
              </a:pathLst>
            </a:custGeom>
            <a:solidFill>
              <a:srgbClr val="EAE4D2"/>
            </a:solidFill>
            <a:ln>
              <a:noFill/>
            </a:ln>
          </p:spPr>
        </p:sp>
        <p:sp>
          <p:nvSpPr>
            <p:cNvPr id="106" name="Google Shape;106;p9"/>
            <p:cNvSpPr txBox="1"/>
            <p:nvPr/>
          </p:nvSpPr>
          <p:spPr>
            <a:xfrm>
              <a:off x="0" y="-47625"/>
              <a:ext cx="270933" cy="346729"/>
            </a:xfrm>
            <a:prstGeom prst="rect">
              <a:avLst/>
            </a:prstGeom>
            <a:noFill/>
            <a:ln>
              <a:noFill/>
            </a:ln>
          </p:spPr>
          <p:txBody>
            <a:bodyPr anchorCtr="0" anchor="ctr" bIns="50800" lIns="50800" spcFirstLastPara="1" rIns="50800" wrap="square" tIns="50800">
              <a:noAutofit/>
            </a:bodyPr>
            <a:lstStyle/>
            <a:p>
              <a:pPr indent="0" lvl="0" marL="0" marR="0" rtl="0" algn="ctr">
                <a:lnSpc>
                  <a:spcPct val="137722"/>
                </a:lnSpc>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107" name="Google Shape;107;p9"/>
          <p:cNvCxnSpPr/>
          <p:nvPr/>
        </p:nvCxnSpPr>
        <p:spPr>
          <a:xfrm>
            <a:off x="870165" y="1872448"/>
            <a:ext cx="0" cy="725501"/>
          </a:xfrm>
          <a:prstGeom prst="straightConnector1">
            <a:avLst/>
          </a:prstGeom>
          <a:noFill/>
          <a:ln cap="flat" cmpd="sng" w="76200">
            <a:solidFill>
              <a:srgbClr val="EAE4D2"/>
            </a:solidFill>
            <a:prstDash val="solid"/>
            <a:round/>
            <a:headEnd len="sm" w="sm" type="none"/>
            <a:tailEnd len="sm" w="sm" type="none"/>
          </a:ln>
        </p:spPr>
      </p:cxnSp>
      <p:sp>
        <p:nvSpPr>
          <p:cNvPr id="108" name="Google Shape;108;p9"/>
          <p:cNvSpPr/>
          <p:nvPr>
            <p:ph idx="2" type="pic"/>
          </p:nvPr>
        </p:nvSpPr>
        <p:spPr>
          <a:xfrm>
            <a:off x="8438860" y="1115879"/>
            <a:ext cx="3101559" cy="5061083"/>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109" name="Shape 109"/>
        <p:cNvGrpSpPr/>
        <p:nvPr/>
      </p:nvGrpSpPr>
      <p:grpSpPr>
        <a:xfrm>
          <a:off x="0" y="0"/>
          <a:ext cx="0" cy="0"/>
          <a:chOff x="0" y="0"/>
          <a:chExt cx="0" cy="0"/>
        </a:xfrm>
      </p:grpSpPr>
      <p:sp>
        <p:nvSpPr>
          <p:cNvPr id="110" name="Google Shape;110;p10"/>
          <p:cNvSpPr txBox="1"/>
          <p:nvPr>
            <p:ph type="title"/>
          </p:nvPr>
        </p:nvSpPr>
        <p:spPr>
          <a:xfrm>
            <a:off x="838201" y="365125"/>
            <a:ext cx="580386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6726E"/>
              </a:buClr>
              <a:buSzPts val="4400"/>
              <a:buFont typeface="Aharoni"/>
              <a:buNone/>
              <a:defRPr>
                <a:solidFill>
                  <a:srgbClr val="16726E"/>
                </a:solidFill>
                <a:latin typeface="Aharoni"/>
                <a:ea typeface="Aharoni"/>
                <a:cs typeface="Aharoni"/>
                <a:sym typeface="Aharon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10"/>
          <p:cNvSpPr txBox="1"/>
          <p:nvPr>
            <p:ph idx="1" type="body"/>
          </p:nvPr>
        </p:nvSpPr>
        <p:spPr>
          <a:xfrm>
            <a:off x="838200" y="1825625"/>
            <a:ext cx="551507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112" name="Google Shape;112;p10"/>
          <p:cNvGrpSpPr/>
          <p:nvPr/>
        </p:nvGrpSpPr>
        <p:grpSpPr>
          <a:xfrm>
            <a:off x="11112285" y="-29720"/>
            <a:ext cx="1079715" cy="1720408"/>
            <a:chOff x="0" y="-47625"/>
            <a:chExt cx="1321562" cy="2756958"/>
          </a:xfrm>
        </p:grpSpPr>
        <p:sp>
          <p:nvSpPr>
            <p:cNvPr id="113" name="Google Shape;113;p10"/>
            <p:cNvSpPr/>
            <p:nvPr/>
          </p:nvSpPr>
          <p:spPr>
            <a:xfrm>
              <a:off x="0" y="0"/>
              <a:ext cx="1321562" cy="2709333"/>
            </a:xfrm>
            <a:custGeom>
              <a:rect b="b" l="l" r="r" t="t"/>
              <a:pathLst>
                <a:path extrusionOk="0" h="2709333" w="1321562">
                  <a:moveTo>
                    <a:pt x="0" y="0"/>
                  </a:moveTo>
                  <a:lnTo>
                    <a:pt x="1321562" y="0"/>
                  </a:lnTo>
                  <a:lnTo>
                    <a:pt x="1321562" y="2709333"/>
                  </a:lnTo>
                  <a:lnTo>
                    <a:pt x="0" y="2709333"/>
                  </a:lnTo>
                  <a:close/>
                </a:path>
              </a:pathLst>
            </a:custGeom>
            <a:solidFill>
              <a:srgbClr val="17726D"/>
            </a:solidFill>
            <a:ln>
              <a:noFill/>
            </a:ln>
          </p:spPr>
        </p:sp>
        <p:sp>
          <p:nvSpPr>
            <p:cNvPr id="114" name="Google Shape;114;p10"/>
            <p:cNvSpPr txBox="1"/>
            <p:nvPr/>
          </p:nvSpPr>
          <p:spPr>
            <a:xfrm>
              <a:off x="0" y="-47625"/>
              <a:ext cx="1321562"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3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15" name="Google Shape;115;p10"/>
          <p:cNvGrpSpPr/>
          <p:nvPr/>
        </p:nvGrpSpPr>
        <p:grpSpPr>
          <a:xfrm>
            <a:off x="-1042426" y="4652829"/>
            <a:ext cx="3916936" cy="3916936"/>
            <a:chOff x="0" y="0"/>
            <a:chExt cx="812800" cy="812800"/>
          </a:xfrm>
        </p:grpSpPr>
        <p:sp>
          <p:nvSpPr>
            <p:cNvPr id="116" name="Google Shape;116;p1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00">
              <a:solidFill>
                <a:srgbClr val="F6F6F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0"/>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3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18" name="Google Shape;118;p10"/>
          <p:cNvGrpSpPr/>
          <p:nvPr/>
        </p:nvGrpSpPr>
        <p:grpSpPr>
          <a:xfrm>
            <a:off x="-123984" y="6611297"/>
            <a:ext cx="12600000" cy="293197"/>
            <a:chOff x="0" y="-47625"/>
            <a:chExt cx="4810343" cy="98273"/>
          </a:xfrm>
        </p:grpSpPr>
        <p:sp>
          <p:nvSpPr>
            <p:cNvPr id="119" name="Google Shape;119;p10"/>
            <p:cNvSpPr/>
            <p:nvPr/>
          </p:nvSpPr>
          <p:spPr>
            <a:xfrm>
              <a:off x="0" y="0"/>
              <a:ext cx="4810343" cy="50648"/>
            </a:xfrm>
            <a:custGeom>
              <a:rect b="b" l="l" r="r" t="t"/>
              <a:pathLst>
                <a:path extrusionOk="0" h="50648" w="4810343">
                  <a:moveTo>
                    <a:pt x="0" y="0"/>
                  </a:moveTo>
                  <a:lnTo>
                    <a:pt x="4810343" y="0"/>
                  </a:lnTo>
                  <a:lnTo>
                    <a:pt x="4810343" y="50648"/>
                  </a:lnTo>
                  <a:lnTo>
                    <a:pt x="0" y="50648"/>
                  </a:lnTo>
                  <a:close/>
                </a:path>
              </a:pathLst>
            </a:custGeom>
            <a:solidFill>
              <a:srgbClr val="17726D"/>
            </a:solidFill>
            <a:ln>
              <a:noFill/>
            </a:ln>
          </p:spPr>
        </p:sp>
        <p:sp>
          <p:nvSpPr>
            <p:cNvPr id="120" name="Google Shape;120;p10"/>
            <p:cNvSpPr txBox="1"/>
            <p:nvPr/>
          </p:nvSpPr>
          <p:spPr>
            <a:xfrm>
              <a:off x="0" y="-47625"/>
              <a:ext cx="4810343" cy="98273"/>
            </a:xfrm>
            <a:prstGeom prst="rect">
              <a:avLst/>
            </a:prstGeom>
            <a:noFill/>
            <a:ln>
              <a:noFill/>
            </a:ln>
          </p:spPr>
          <p:txBody>
            <a:bodyPr anchorCtr="0" anchor="ctr" bIns="50800" lIns="50800" spcFirstLastPara="1" rIns="50800" wrap="square" tIns="50800">
              <a:noAutofit/>
            </a:bodyPr>
            <a:lstStyle/>
            <a:p>
              <a:pPr indent="0" lvl="0" marL="0" marR="0" rtl="0" algn="ctr">
                <a:lnSpc>
                  <a:spcPct val="13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1" name="Google Shape;121;p10"/>
          <p:cNvSpPr/>
          <p:nvPr/>
        </p:nvSpPr>
        <p:spPr>
          <a:xfrm>
            <a:off x="6642060" y="-496028"/>
            <a:ext cx="4593119" cy="4501217"/>
          </a:xfrm>
          <a:custGeom>
            <a:rect b="b" l="l" r="r" t="t"/>
            <a:pathLst>
              <a:path extrusionOk="0" h="6350000" w="6350000">
                <a:moveTo>
                  <a:pt x="4838700" y="0"/>
                </a:moveTo>
                <a:lnTo>
                  <a:pt x="1511300" y="0"/>
                </a:lnTo>
                <a:cubicBezTo>
                  <a:pt x="676910" y="0"/>
                  <a:pt x="0" y="676910"/>
                  <a:pt x="0" y="1511300"/>
                </a:cubicBezTo>
                <a:lnTo>
                  <a:pt x="0" y="6350000"/>
                </a:lnTo>
                <a:lnTo>
                  <a:pt x="4838700" y="6350000"/>
                </a:lnTo>
                <a:cubicBezTo>
                  <a:pt x="5673090" y="6350000"/>
                  <a:pt x="6350000" y="5673090"/>
                  <a:pt x="6350000" y="4838700"/>
                </a:cubicBezTo>
                <a:lnTo>
                  <a:pt x="6350000" y="0"/>
                </a:lnTo>
                <a:lnTo>
                  <a:pt x="4838700" y="0"/>
                </a:lnTo>
                <a:close/>
              </a:path>
            </a:pathLst>
          </a:custGeom>
          <a:blipFill rotWithShape="1">
            <a:blip r:embed="rId2">
              <a:alphaModFix/>
            </a:blip>
            <a:stretch>
              <a:fillRect b="0" l="-35754" r="-40066"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0"/>
          <p:cNvSpPr txBox="1"/>
          <p:nvPr>
            <p:ph idx="2" type="body"/>
          </p:nvPr>
        </p:nvSpPr>
        <p:spPr>
          <a:xfrm>
            <a:off x="6642061" y="4384917"/>
            <a:ext cx="5338130" cy="210795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6.png"/><Relationship Id="rId4" Type="http://schemas.openxmlformats.org/officeDocument/2006/relationships/image" Target="../media/image23.png"/><Relationship Id="rId5"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16726E"/>
              </a:buClr>
              <a:buSzPts val="6000"/>
              <a:buFont typeface="Aharoni"/>
              <a:buNone/>
            </a:pPr>
            <a:r>
              <a:rPr lang="en-US"/>
              <a:t>FUNCTION AND PROCEDURE</a:t>
            </a:r>
            <a:endParaRPr/>
          </a:p>
        </p:txBody>
      </p:sp>
      <p:sp>
        <p:nvSpPr>
          <p:cNvPr id="188" name="Google Shape;188;p18"/>
          <p:cNvSpPr txBox="1"/>
          <p:nvPr>
            <p:ph idx="1" type="subTitle"/>
          </p:nvPr>
        </p:nvSpPr>
        <p:spPr>
          <a:xfrm>
            <a:off x="2093044" y="3602038"/>
            <a:ext cx="8574955" cy="165576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RL117 – Dasar Pemrograman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7"/>
          <p:cNvSpPr txBox="1"/>
          <p:nvPr>
            <p:ph type="title"/>
          </p:nvPr>
        </p:nvSpPr>
        <p:spPr>
          <a:xfrm>
            <a:off x="330631" y="388140"/>
            <a:ext cx="5448946"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haroni"/>
              <a:buNone/>
            </a:pPr>
            <a:r>
              <a:rPr lang="en-US"/>
              <a:t>Arguments</a:t>
            </a:r>
            <a:endParaRPr/>
          </a:p>
        </p:txBody>
      </p:sp>
      <p:sp>
        <p:nvSpPr>
          <p:cNvPr id="249" name="Google Shape;249;p27"/>
          <p:cNvSpPr txBox="1"/>
          <p:nvPr>
            <p:ph idx="1" type="body"/>
          </p:nvPr>
        </p:nvSpPr>
        <p:spPr>
          <a:xfrm>
            <a:off x="6771470" y="388140"/>
            <a:ext cx="5089899" cy="6198640"/>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Clr>
                <a:schemeClr val="dk1"/>
              </a:buClr>
              <a:buSzPts val="2800"/>
              <a:buChar char="•"/>
            </a:pPr>
            <a:r>
              <a:rPr lang="en-US"/>
              <a:t>Karena susunan argument harus sesuai dengan yang dideklarasikan saat pertama membuat function, maka kita harus memperhatikannya</a:t>
            </a:r>
            <a:endParaRPr/>
          </a:p>
          <a:p>
            <a:pPr indent="-228600" lvl="0" marL="228600" rtl="0" algn="just">
              <a:lnSpc>
                <a:spcPct val="100000"/>
              </a:lnSpc>
              <a:spcBef>
                <a:spcPts val="1000"/>
              </a:spcBef>
              <a:spcAft>
                <a:spcPts val="0"/>
              </a:spcAft>
              <a:buClr>
                <a:schemeClr val="dk1"/>
              </a:buClr>
              <a:buSzPts val="2800"/>
              <a:buChar char="•"/>
            </a:pPr>
            <a:r>
              <a:rPr lang="en-US"/>
              <a:t>Pada contoh berikut susunan antara (5, 2) dan (2,5) akan menghasilkan nilai yang berbeda hal ini disebabkan karena dalam function pengurangan, argument pertama (a) yang dikurang oleh argument kedua (b)</a:t>
            </a:r>
            <a:endParaRPr/>
          </a:p>
        </p:txBody>
      </p:sp>
      <p:pic>
        <p:nvPicPr>
          <p:cNvPr id="250" name="Google Shape;250;p27"/>
          <p:cNvPicPr preferRelativeResize="0"/>
          <p:nvPr/>
        </p:nvPicPr>
        <p:blipFill rotWithShape="1">
          <a:blip r:embed="rId3">
            <a:alphaModFix/>
          </a:blip>
          <a:srcRect b="0" l="0" r="58483" t="0"/>
          <a:stretch/>
        </p:blipFill>
        <p:spPr>
          <a:xfrm>
            <a:off x="692150" y="2896304"/>
            <a:ext cx="5252307" cy="280458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8"/>
          <p:cNvSpPr txBox="1"/>
          <p:nvPr>
            <p:ph type="title"/>
          </p:nvPr>
        </p:nvSpPr>
        <p:spPr>
          <a:xfrm>
            <a:off x="330631" y="388140"/>
            <a:ext cx="5448946"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haroni"/>
              <a:buNone/>
            </a:pPr>
            <a:r>
              <a:rPr lang="en-US"/>
              <a:t>Arguments</a:t>
            </a:r>
            <a:endParaRPr/>
          </a:p>
        </p:txBody>
      </p:sp>
      <p:sp>
        <p:nvSpPr>
          <p:cNvPr id="256" name="Google Shape;256;p28"/>
          <p:cNvSpPr txBox="1"/>
          <p:nvPr>
            <p:ph idx="1" type="body"/>
          </p:nvPr>
        </p:nvSpPr>
        <p:spPr>
          <a:xfrm>
            <a:off x="6771470" y="388140"/>
            <a:ext cx="5089899" cy="6198640"/>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Clr>
                <a:srgbClr val="000000"/>
              </a:buClr>
              <a:buSzPts val="1800"/>
              <a:buFont typeface="Arial"/>
              <a:buChar char="•"/>
            </a:pPr>
            <a:r>
              <a:rPr b="0" i="0" lang="en-US" sz="1800" u="none" strike="noStrike">
                <a:solidFill>
                  <a:srgbClr val="000000"/>
                </a:solidFill>
                <a:latin typeface="Montserrat"/>
                <a:ea typeface="Montserrat"/>
                <a:cs typeface="Montserrat"/>
                <a:sym typeface="Montserrat"/>
              </a:rPr>
              <a:t>Baik argument maupun parameter memiliki arti yang sama, yaitu informasi yang diteruskan ke dalam suatu function</a:t>
            </a:r>
            <a:endParaRPr b="0" i="0" sz="1600" u="none" strike="noStrike">
              <a:solidFill>
                <a:srgbClr val="4A8CFF"/>
              </a:solidFill>
              <a:latin typeface="Montserrat"/>
              <a:ea typeface="Montserrat"/>
              <a:cs typeface="Montserrat"/>
              <a:sym typeface="Montserrat"/>
            </a:endParaRPr>
          </a:p>
          <a:p>
            <a:pPr indent="-228600" lvl="0" marL="228600" rtl="0" algn="just">
              <a:lnSpc>
                <a:spcPct val="100000"/>
              </a:lnSpc>
              <a:spcBef>
                <a:spcPts val="0"/>
              </a:spcBef>
              <a:spcAft>
                <a:spcPts val="0"/>
              </a:spcAft>
              <a:buClr>
                <a:srgbClr val="000000"/>
              </a:buClr>
              <a:buSzPts val="1800"/>
              <a:buFont typeface="Arial"/>
              <a:buChar char="•"/>
            </a:pPr>
            <a:r>
              <a:rPr b="0" i="0" lang="en-US" sz="1800" u="none" strike="noStrike">
                <a:solidFill>
                  <a:srgbClr val="000000"/>
                </a:solidFill>
                <a:latin typeface="Montserrat"/>
                <a:ea typeface="Montserrat"/>
                <a:cs typeface="Montserrat"/>
                <a:sym typeface="Montserrat"/>
              </a:rPr>
              <a:t>Dari sudut pandang function, parameter adalah variable yang tercantum dalam tanda kurung dalam definisi function. </a:t>
            </a:r>
            <a:endParaRPr b="0" i="0" sz="1600" u="none" strike="noStrike">
              <a:solidFill>
                <a:srgbClr val="4A8CFF"/>
              </a:solidFill>
              <a:latin typeface="Montserrat"/>
              <a:ea typeface="Montserrat"/>
              <a:cs typeface="Montserrat"/>
              <a:sym typeface="Montserrat"/>
            </a:endParaRPr>
          </a:p>
          <a:p>
            <a:pPr indent="-228600" lvl="0" marL="228600" rtl="0" algn="just">
              <a:lnSpc>
                <a:spcPct val="100000"/>
              </a:lnSpc>
              <a:spcBef>
                <a:spcPts val="0"/>
              </a:spcBef>
              <a:spcAft>
                <a:spcPts val="0"/>
              </a:spcAft>
              <a:buClr>
                <a:srgbClr val="000000"/>
              </a:buClr>
              <a:buSzPts val="1800"/>
              <a:buFont typeface="Arial"/>
              <a:buChar char="•"/>
            </a:pPr>
            <a:r>
              <a:rPr b="0" i="0" lang="en-US" sz="1800" u="none" strike="noStrike">
                <a:solidFill>
                  <a:srgbClr val="000000"/>
                </a:solidFill>
                <a:latin typeface="Montserrat"/>
                <a:ea typeface="Montserrat"/>
                <a:cs typeface="Montserrat"/>
                <a:sym typeface="Montserrat"/>
              </a:rPr>
              <a:t>Sedangkan argument merupakan nilai yang dikirim ke function saat dipanggil</a:t>
            </a:r>
            <a:endParaRPr b="0" i="0" sz="1600" u="none" strike="noStrike">
              <a:solidFill>
                <a:srgbClr val="4A8CFF"/>
              </a:solidFill>
              <a:latin typeface="Montserrat"/>
              <a:ea typeface="Montserrat"/>
              <a:cs typeface="Montserrat"/>
              <a:sym typeface="Montserrat"/>
            </a:endParaRPr>
          </a:p>
        </p:txBody>
      </p:sp>
      <p:pic>
        <p:nvPicPr>
          <p:cNvPr id="257" name="Google Shape;257;p28"/>
          <p:cNvPicPr preferRelativeResize="0"/>
          <p:nvPr/>
        </p:nvPicPr>
        <p:blipFill rotWithShape="1">
          <a:blip r:embed="rId3">
            <a:alphaModFix/>
          </a:blip>
          <a:srcRect b="0" l="0" r="52544" t="0"/>
          <a:stretch/>
        </p:blipFill>
        <p:spPr>
          <a:xfrm>
            <a:off x="757889" y="3318127"/>
            <a:ext cx="5089315" cy="17731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9"/>
          <p:cNvSpPr txBox="1"/>
          <p:nvPr>
            <p:ph type="title"/>
          </p:nvPr>
        </p:nvSpPr>
        <p:spPr>
          <a:xfrm>
            <a:off x="330631" y="388140"/>
            <a:ext cx="5448946"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haroni"/>
              <a:buNone/>
            </a:pPr>
            <a:r>
              <a:rPr lang="en-US"/>
              <a:t>Arguments</a:t>
            </a:r>
            <a:endParaRPr/>
          </a:p>
        </p:txBody>
      </p:sp>
      <p:sp>
        <p:nvSpPr>
          <p:cNvPr id="263" name="Google Shape;263;p29"/>
          <p:cNvSpPr txBox="1"/>
          <p:nvPr>
            <p:ph idx="1" type="body"/>
          </p:nvPr>
        </p:nvSpPr>
        <p:spPr>
          <a:xfrm>
            <a:off x="6771470" y="388140"/>
            <a:ext cx="5089899" cy="619864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Sebuah function yang dipanggil harus sesuai jumlah argument-nya. Tidak boleh lebih dan tidak boleh kurang</a:t>
            </a:r>
            <a:endParaRPr/>
          </a:p>
          <a:p>
            <a:pPr indent="-228600" lvl="0" marL="228600" rtl="0" algn="l">
              <a:lnSpc>
                <a:spcPct val="90000"/>
              </a:lnSpc>
              <a:spcBef>
                <a:spcPts val="1000"/>
              </a:spcBef>
              <a:spcAft>
                <a:spcPts val="0"/>
              </a:spcAft>
              <a:buClr>
                <a:schemeClr val="dk1"/>
              </a:buClr>
              <a:buSzPts val="2800"/>
              <a:buChar char="•"/>
            </a:pPr>
            <a:r>
              <a:rPr lang="en-US"/>
              <a:t>Jika jumlah argument tidak sesuai, maka akan menghasilkan error</a:t>
            </a:r>
            <a:endParaRPr/>
          </a:p>
          <a:p>
            <a:pPr indent="0" lvl="0" marL="0" rtl="0" algn="l">
              <a:lnSpc>
                <a:spcPct val="90000"/>
              </a:lnSpc>
              <a:spcBef>
                <a:spcPts val="1000"/>
              </a:spcBef>
              <a:spcAft>
                <a:spcPts val="0"/>
              </a:spcAft>
              <a:buClr>
                <a:schemeClr val="dk1"/>
              </a:buClr>
              <a:buSzPts val="2800"/>
              <a:buNone/>
            </a:pPr>
            <a:r>
              <a:t/>
            </a:r>
            <a:endParaRPr/>
          </a:p>
        </p:txBody>
      </p:sp>
      <p:pic>
        <p:nvPicPr>
          <p:cNvPr id="264" name="Google Shape;264;p29"/>
          <p:cNvPicPr preferRelativeResize="0"/>
          <p:nvPr/>
        </p:nvPicPr>
        <p:blipFill rotWithShape="1">
          <a:blip r:embed="rId3">
            <a:alphaModFix/>
          </a:blip>
          <a:srcRect b="0" l="0" r="0" t="0"/>
          <a:stretch/>
        </p:blipFill>
        <p:spPr>
          <a:xfrm>
            <a:off x="146050" y="3285936"/>
            <a:ext cx="5949950" cy="218070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0"/>
          <p:cNvSpPr txBox="1"/>
          <p:nvPr>
            <p:ph type="title"/>
          </p:nvPr>
        </p:nvSpPr>
        <p:spPr>
          <a:xfrm>
            <a:off x="330631" y="388140"/>
            <a:ext cx="5448946"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haroni"/>
              <a:buNone/>
            </a:pPr>
            <a:r>
              <a:rPr lang="en-US"/>
              <a:t>Default Parameter Value</a:t>
            </a:r>
            <a:endParaRPr/>
          </a:p>
        </p:txBody>
      </p:sp>
      <p:sp>
        <p:nvSpPr>
          <p:cNvPr id="270" name="Google Shape;270;p30"/>
          <p:cNvSpPr txBox="1"/>
          <p:nvPr>
            <p:ph idx="1" type="body"/>
          </p:nvPr>
        </p:nvSpPr>
        <p:spPr>
          <a:xfrm>
            <a:off x="6771470" y="388140"/>
            <a:ext cx="5089899" cy="619864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Default parameter adalah cara untuk membuat nilai dari suatu parameter agar ketika kita memanggil function tanpa argument, function tersebut akan menggunakan nilai bawaannya (default value)</a:t>
            </a:r>
            <a:endParaRPr/>
          </a:p>
          <a:p>
            <a:pPr indent="0" lvl="0" marL="0" rtl="0" algn="l">
              <a:lnSpc>
                <a:spcPct val="90000"/>
              </a:lnSpc>
              <a:spcBef>
                <a:spcPts val="1000"/>
              </a:spcBef>
              <a:spcAft>
                <a:spcPts val="0"/>
              </a:spcAft>
              <a:buClr>
                <a:schemeClr val="dk1"/>
              </a:buClr>
              <a:buSzPts val="2800"/>
              <a:buNone/>
            </a:pPr>
            <a:r>
              <a:t/>
            </a:r>
            <a:endParaRPr/>
          </a:p>
        </p:txBody>
      </p:sp>
      <p:pic>
        <p:nvPicPr>
          <p:cNvPr id="271" name="Google Shape;271;p30"/>
          <p:cNvPicPr preferRelativeResize="0"/>
          <p:nvPr/>
        </p:nvPicPr>
        <p:blipFill rotWithShape="1">
          <a:blip r:embed="rId3">
            <a:alphaModFix/>
          </a:blip>
          <a:srcRect b="0" l="0" r="52822" t="0"/>
          <a:stretch/>
        </p:blipFill>
        <p:spPr>
          <a:xfrm>
            <a:off x="1406878" y="2578100"/>
            <a:ext cx="3774722" cy="2717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1"/>
          <p:cNvSpPr txBox="1"/>
          <p:nvPr>
            <p:ph type="title"/>
          </p:nvPr>
        </p:nvSpPr>
        <p:spPr>
          <a:xfrm>
            <a:off x="330631" y="388140"/>
            <a:ext cx="5448946"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haroni"/>
              <a:buNone/>
            </a:pPr>
            <a:r>
              <a:rPr lang="en-US"/>
              <a:t>Keyword Arguments</a:t>
            </a:r>
            <a:endParaRPr/>
          </a:p>
        </p:txBody>
      </p:sp>
      <p:sp>
        <p:nvSpPr>
          <p:cNvPr id="277" name="Google Shape;277;p31"/>
          <p:cNvSpPr txBox="1"/>
          <p:nvPr>
            <p:ph idx="1" type="body"/>
          </p:nvPr>
        </p:nvSpPr>
        <p:spPr>
          <a:xfrm>
            <a:off x="6771470" y="388140"/>
            <a:ext cx="5089899" cy="619864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Penulisan argument juga bisa dibuat dengan format key = value</a:t>
            </a:r>
            <a:endParaRPr/>
          </a:p>
          <a:p>
            <a:pPr indent="-228600" lvl="0" marL="228600" rtl="0" algn="l">
              <a:lnSpc>
                <a:spcPct val="90000"/>
              </a:lnSpc>
              <a:spcBef>
                <a:spcPts val="1000"/>
              </a:spcBef>
              <a:spcAft>
                <a:spcPts val="0"/>
              </a:spcAft>
              <a:buClr>
                <a:schemeClr val="dk1"/>
              </a:buClr>
              <a:buSzPts val="2800"/>
              <a:buChar char="•"/>
            </a:pPr>
            <a:r>
              <a:rPr lang="en-US"/>
              <a:t>Apabila menggunakan format ini, maka susunan penulisan argument tidak akan dipermasalahkan lagi</a:t>
            </a:r>
            <a:endParaRPr/>
          </a:p>
        </p:txBody>
      </p:sp>
      <p:pic>
        <p:nvPicPr>
          <p:cNvPr id="278" name="Google Shape;278;p31"/>
          <p:cNvPicPr preferRelativeResize="0"/>
          <p:nvPr/>
        </p:nvPicPr>
        <p:blipFill rotWithShape="1">
          <a:blip r:embed="rId3">
            <a:alphaModFix/>
          </a:blip>
          <a:srcRect b="0" l="0" r="0" t="0"/>
          <a:stretch/>
        </p:blipFill>
        <p:spPr>
          <a:xfrm>
            <a:off x="634294" y="3429000"/>
            <a:ext cx="7988300" cy="2438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2"/>
          <p:cNvSpPr txBox="1"/>
          <p:nvPr>
            <p:ph type="title"/>
          </p:nvPr>
        </p:nvSpPr>
        <p:spPr>
          <a:xfrm>
            <a:off x="838199" y="365125"/>
            <a:ext cx="460170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6726E"/>
              </a:buClr>
              <a:buSzPts val="4400"/>
              <a:buFont typeface="Aharoni"/>
              <a:buNone/>
            </a:pPr>
            <a:r>
              <a:rPr lang="en-US"/>
              <a:t>Arbitrary Argument</a:t>
            </a:r>
            <a:endParaRPr/>
          </a:p>
        </p:txBody>
      </p:sp>
      <p:sp>
        <p:nvSpPr>
          <p:cNvPr id="284" name="Google Shape;284;p32"/>
          <p:cNvSpPr txBox="1"/>
          <p:nvPr>
            <p:ph idx="1" type="body"/>
          </p:nvPr>
        </p:nvSpPr>
        <p:spPr>
          <a:xfrm>
            <a:off x="6096000" y="523081"/>
            <a:ext cx="5448946" cy="58118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US"/>
              <a:t>Apabila jumlah argument yang harus diteruskan di suatu function tidak/belum diketahui, maka kita dapat menambahkan tanda bintang (*) sebelum nama parameter</a:t>
            </a:r>
            <a:endParaRPr/>
          </a:p>
          <a:p>
            <a:pPr indent="-228600" lvl="0" marL="228600" rtl="0" algn="l">
              <a:lnSpc>
                <a:spcPct val="90000"/>
              </a:lnSpc>
              <a:spcBef>
                <a:spcPts val="1000"/>
              </a:spcBef>
              <a:spcAft>
                <a:spcPts val="0"/>
              </a:spcAft>
              <a:buClr>
                <a:schemeClr val="lt1"/>
              </a:buClr>
              <a:buSzPts val="2800"/>
              <a:buChar char="•"/>
            </a:pPr>
            <a:r>
              <a:rPr lang="en-US"/>
              <a:t>Ini disebut dengan arbitrary arguments atau disingkat sebagai *args</a:t>
            </a:r>
            <a:endParaRPr/>
          </a:p>
        </p:txBody>
      </p:sp>
      <p:pic>
        <p:nvPicPr>
          <p:cNvPr id="285" name="Google Shape;285;p32"/>
          <p:cNvPicPr preferRelativeResize="0"/>
          <p:nvPr/>
        </p:nvPicPr>
        <p:blipFill rotWithShape="1">
          <a:blip r:embed="rId3">
            <a:alphaModFix/>
          </a:blip>
          <a:srcRect b="0" l="0" r="0" t="0"/>
          <a:stretch/>
        </p:blipFill>
        <p:spPr>
          <a:xfrm>
            <a:off x="206022" y="2849057"/>
            <a:ext cx="5448947" cy="960053"/>
          </a:xfrm>
          <a:prstGeom prst="rect">
            <a:avLst/>
          </a:prstGeom>
          <a:noFill/>
          <a:ln>
            <a:noFill/>
          </a:ln>
        </p:spPr>
      </p:pic>
      <p:pic>
        <p:nvPicPr>
          <p:cNvPr id="286" name="Google Shape;286;p32"/>
          <p:cNvPicPr preferRelativeResize="0"/>
          <p:nvPr/>
        </p:nvPicPr>
        <p:blipFill rotWithShape="1">
          <a:blip r:embed="rId4">
            <a:alphaModFix/>
          </a:blip>
          <a:srcRect b="0" l="0" r="0" t="0"/>
          <a:stretch/>
        </p:blipFill>
        <p:spPr>
          <a:xfrm>
            <a:off x="206021" y="4967479"/>
            <a:ext cx="5284465" cy="96005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3"/>
          <p:cNvSpPr txBox="1"/>
          <p:nvPr>
            <p:ph type="title"/>
          </p:nvPr>
        </p:nvSpPr>
        <p:spPr>
          <a:xfrm>
            <a:off x="330631" y="388140"/>
            <a:ext cx="5448946"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Aharoni"/>
              <a:buNone/>
            </a:pPr>
            <a:r>
              <a:rPr lang="en-US" sz="3600"/>
              <a:t>Arbitrary Keyword Arguments</a:t>
            </a:r>
            <a:endParaRPr/>
          </a:p>
        </p:txBody>
      </p:sp>
      <p:sp>
        <p:nvSpPr>
          <p:cNvPr id="292" name="Google Shape;292;p33"/>
          <p:cNvSpPr txBox="1"/>
          <p:nvPr>
            <p:ph idx="1" type="body"/>
          </p:nvPr>
        </p:nvSpPr>
        <p:spPr>
          <a:xfrm>
            <a:off x="6771470" y="388140"/>
            <a:ext cx="5089899" cy="619864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Apabila jumlah keyword argument yang harus diteruskan di suatu function tidak/belum diketahui, maka kita dapat menambahkan dua tanda bintang (**) sebelum nama parameter</a:t>
            </a:r>
            <a:endParaRPr/>
          </a:p>
          <a:p>
            <a:pPr indent="-228600" lvl="0" marL="228600" rtl="0" algn="l">
              <a:lnSpc>
                <a:spcPct val="90000"/>
              </a:lnSpc>
              <a:spcBef>
                <a:spcPts val="1000"/>
              </a:spcBef>
              <a:spcAft>
                <a:spcPts val="0"/>
              </a:spcAft>
              <a:buClr>
                <a:schemeClr val="dk1"/>
              </a:buClr>
              <a:buSzPts val="2800"/>
              <a:buChar char="•"/>
            </a:pPr>
            <a:r>
              <a:rPr lang="en-US"/>
              <a:t>Ini disebut dengan arbitrary keyword arguments atau disingkat sebagai **kwargs</a:t>
            </a:r>
            <a:endParaRPr/>
          </a:p>
        </p:txBody>
      </p:sp>
      <p:pic>
        <p:nvPicPr>
          <p:cNvPr id="293" name="Google Shape;293;p33"/>
          <p:cNvPicPr preferRelativeResize="0"/>
          <p:nvPr/>
        </p:nvPicPr>
        <p:blipFill rotWithShape="1">
          <a:blip r:embed="rId3">
            <a:alphaModFix/>
          </a:blip>
          <a:srcRect b="0" l="0" r="0" t="0"/>
          <a:stretch/>
        </p:blipFill>
        <p:spPr>
          <a:xfrm>
            <a:off x="330631" y="4480879"/>
            <a:ext cx="6987821" cy="198898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4"/>
          <p:cNvSpPr txBox="1"/>
          <p:nvPr>
            <p:ph type="title"/>
          </p:nvPr>
        </p:nvSpPr>
        <p:spPr>
          <a:xfrm>
            <a:off x="330631" y="388140"/>
            <a:ext cx="5448946"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haroni"/>
              <a:buNone/>
            </a:pPr>
            <a:r>
              <a:rPr lang="en-US"/>
              <a:t>Argument from List</a:t>
            </a:r>
            <a:endParaRPr/>
          </a:p>
        </p:txBody>
      </p:sp>
      <p:sp>
        <p:nvSpPr>
          <p:cNvPr id="299" name="Google Shape;299;p34"/>
          <p:cNvSpPr txBox="1"/>
          <p:nvPr>
            <p:ph idx="1" type="body"/>
          </p:nvPr>
        </p:nvSpPr>
        <p:spPr>
          <a:xfrm>
            <a:off x="6771470" y="388140"/>
            <a:ext cx="5089899" cy="6198640"/>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Clr>
                <a:schemeClr val="dk1"/>
              </a:buClr>
              <a:buSzPts val="2800"/>
              <a:buChar char="•"/>
            </a:pPr>
            <a:r>
              <a:rPr lang="en-US"/>
              <a:t>Kita juga bisa menggunakan sebuah list untuk menjadi argument dari suatu function</a:t>
            </a:r>
            <a:endParaRPr/>
          </a:p>
          <a:p>
            <a:pPr indent="-228600" lvl="0" marL="228600" rtl="0" algn="just">
              <a:lnSpc>
                <a:spcPct val="100000"/>
              </a:lnSpc>
              <a:spcBef>
                <a:spcPts val="1000"/>
              </a:spcBef>
              <a:spcAft>
                <a:spcPts val="0"/>
              </a:spcAft>
              <a:buClr>
                <a:schemeClr val="dk1"/>
              </a:buClr>
              <a:buSzPts val="2800"/>
              <a:buChar char="•"/>
            </a:pPr>
            <a:r>
              <a:rPr lang="en-US"/>
              <a:t>Berikut merupakan contoh aplikasi dari membuat argument dari list</a:t>
            </a:r>
            <a:endParaRPr/>
          </a:p>
        </p:txBody>
      </p:sp>
      <p:pic>
        <p:nvPicPr>
          <p:cNvPr id="300" name="Google Shape;300;p34"/>
          <p:cNvPicPr preferRelativeResize="0"/>
          <p:nvPr/>
        </p:nvPicPr>
        <p:blipFill rotWithShape="1">
          <a:blip r:embed="rId3">
            <a:alphaModFix/>
          </a:blip>
          <a:srcRect b="0" l="0" r="0" t="0"/>
          <a:stretch/>
        </p:blipFill>
        <p:spPr>
          <a:xfrm>
            <a:off x="1150762" y="3269545"/>
            <a:ext cx="8039100" cy="2667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5"/>
          <p:cNvSpPr txBox="1"/>
          <p:nvPr>
            <p:ph type="title"/>
          </p:nvPr>
        </p:nvSpPr>
        <p:spPr>
          <a:xfrm>
            <a:off x="838200" y="365125"/>
            <a:ext cx="542311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6726E"/>
              </a:buClr>
              <a:buSzPts val="4400"/>
              <a:buFont typeface="Aharoni"/>
              <a:buNone/>
            </a:pPr>
            <a:r>
              <a:t/>
            </a:r>
            <a:endParaRPr/>
          </a:p>
        </p:txBody>
      </p:sp>
      <p:sp>
        <p:nvSpPr>
          <p:cNvPr id="306" name="Google Shape;306;p35"/>
          <p:cNvSpPr txBox="1"/>
          <p:nvPr>
            <p:ph idx="1" type="body"/>
          </p:nvPr>
        </p:nvSpPr>
        <p:spPr>
          <a:xfrm>
            <a:off x="838199" y="4370521"/>
            <a:ext cx="10878519" cy="180644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Return merupakan pernyataan yang akan mengeksekusi program keluar dari function saat itu dan mengembalikan nilai tertentu</a:t>
            </a:r>
            <a:endParaRPr/>
          </a:p>
          <a:p>
            <a:pPr indent="-228600" lvl="0" marL="228600" rtl="0" algn="l">
              <a:lnSpc>
                <a:spcPct val="90000"/>
              </a:lnSpc>
              <a:spcBef>
                <a:spcPts val="1000"/>
              </a:spcBef>
              <a:spcAft>
                <a:spcPts val="0"/>
              </a:spcAft>
              <a:buClr>
                <a:schemeClr val="dk1"/>
              </a:buClr>
              <a:buSzPts val="2800"/>
              <a:buChar char="•"/>
            </a:pPr>
            <a:r>
              <a:rPr lang="en-US"/>
              <a:t>Apabila kita ingin membuat function yang mengembalikan nilai, maka kita berlu membuat statement return </a:t>
            </a:r>
            <a:endParaRPr/>
          </a:p>
          <a:p>
            <a:pPr indent="0" lvl="0" marL="0" rtl="0" algn="l">
              <a:lnSpc>
                <a:spcPct val="90000"/>
              </a:lnSpc>
              <a:spcBef>
                <a:spcPts val="1000"/>
              </a:spcBef>
              <a:spcAft>
                <a:spcPts val="0"/>
              </a:spcAft>
              <a:buClr>
                <a:schemeClr val="dk1"/>
              </a:buClr>
              <a:buSzPts val="2800"/>
              <a:buNone/>
            </a:pPr>
            <a:r>
              <a:t/>
            </a:r>
            <a:endParaRPr/>
          </a:p>
        </p:txBody>
      </p:sp>
      <p:pic>
        <p:nvPicPr>
          <p:cNvPr id="307" name="Google Shape;307;p35"/>
          <p:cNvPicPr preferRelativeResize="0"/>
          <p:nvPr/>
        </p:nvPicPr>
        <p:blipFill rotWithShape="1">
          <a:blip r:embed="rId3">
            <a:alphaModFix/>
          </a:blip>
          <a:srcRect b="0" l="0" r="61960" t="0"/>
          <a:stretch/>
        </p:blipFill>
        <p:spPr>
          <a:xfrm>
            <a:off x="354110" y="2242973"/>
            <a:ext cx="2972762" cy="1575263"/>
          </a:xfrm>
          <a:prstGeom prst="rect">
            <a:avLst/>
          </a:prstGeom>
          <a:noFill/>
          <a:ln>
            <a:noFill/>
          </a:ln>
        </p:spPr>
      </p:pic>
      <p:pic>
        <p:nvPicPr>
          <p:cNvPr id="308" name="Google Shape;308;p35"/>
          <p:cNvPicPr preferRelativeResize="0"/>
          <p:nvPr/>
        </p:nvPicPr>
        <p:blipFill rotWithShape="1">
          <a:blip r:embed="rId4">
            <a:alphaModFix/>
          </a:blip>
          <a:srcRect b="0" l="0" r="59965" t="0"/>
          <a:stretch/>
        </p:blipFill>
        <p:spPr>
          <a:xfrm>
            <a:off x="3713167" y="2240076"/>
            <a:ext cx="2382834" cy="1182809"/>
          </a:xfrm>
          <a:prstGeom prst="rect">
            <a:avLst/>
          </a:prstGeom>
          <a:noFill/>
          <a:ln>
            <a:noFill/>
          </a:ln>
        </p:spPr>
      </p:pic>
      <p:pic>
        <p:nvPicPr>
          <p:cNvPr id="309" name="Google Shape;309;p35"/>
          <p:cNvPicPr preferRelativeResize="0"/>
          <p:nvPr/>
        </p:nvPicPr>
        <p:blipFill rotWithShape="1">
          <a:blip r:embed="rId5">
            <a:alphaModFix/>
          </a:blip>
          <a:srcRect b="0" l="0" r="59016" t="0"/>
          <a:stretch/>
        </p:blipFill>
        <p:spPr>
          <a:xfrm>
            <a:off x="6482296" y="2217804"/>
            <a:ext cx="2641600" cy="144025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6"/>
          <p:cNvSpPr txBox="1"/>
          <p:nvPr>
            <p:ph type="title"/>
          </p:nvPr>
        </p:nvSpPr>
        <p:spPr>
          <a:xfrm>
            <a:off x="838199" y="365125"/>
            <a:ext cx="460170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6726E"/>
              </a:buClr>
              <a:buSzPts val="4400"/>
              <a:buFont typeface="Aharoni"/>
              <a:buNone/>
            </a:pPr>
            <a:r>
              <a:rPr lang="en-US"/>
              <a:t>Pass</a:t>
            </a:r>
            <a:endParaRPr/>
          </a:p>
        </p:txBody>
      </p:sp>
      <p:sp>
        <p:nvSpPr>
          <p:cNvPr id="315" name="Google Shape;315;p36"/>
          <p:cNvSpPr txBox="1"/>
          <p:nvPr>
            <p:ph idx="1" type="body"/>
          </p:nvPr>
        </p:nvSpPr>
        <p:spPr>
          <a:xfrm>
            <a:off x="6096000" y="523081"/>
            <a:ext cx="5448946" cy="58118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US"/>
              <a:t>Pass digunakan apabila function belum selesai atau kosong dan untuk menghindari error</a:t>
            </a:r>
            <a:endParaRPr/>
          </a:p>
        </p:txBody>
      </p:sp>
      <p:pic>
        <p:nvPicPr>
          <p:cNvPr id="316" name="Google Shape;316;p36"/>
          <p:cNvPicPr preferRelativeResize="0"/>
          <p:nvPr/>
        </p:nvPicPr>
        <p:blipFill rotWithShape="1">
          <a:blip r:embed="rId3">
            <a:alphaModFix/>
          </a:blip>
          <a:srcRect b="0" l="0" r="0" t="0"/>
          <a:stretch/>
        </p:blipFill>
        <p:spPr>
          <a:xfrm>
            <a:off x="842092" y="2309938"/>
            <a:ext cx="8148800" cy="1524716"/>
          </a:xfrm>
          <a:prstGeom prst="rect">
            <a:avLst/>
          </a:prstGeom>
          <a:noFill/>
          <a:ln>
            <a:noFill/>
          </a:ln>
        </p:spPr>
      </p:pic>
      <p:pic>
        <p:nvPicPr>
          <p:cNvPr id="317" name="Google Shape;317;p36"/>
          <p:cNvPicPr preferRelativeResize="0"/>
          <p:nvPr/>
        </p:nvPicPr>
        <p:blipFill rotWithShape="1">
          <a:blip r:embed="rId4">
            <a:alphaModFix/>
          </a:blip>
          <a:srcRect b="0" l="0" r="0" t="0"/>
          <a:stretch/>
        </p:blipFill>
        <p:spPr>
          <a:xfrm>
            <a:off x="2743200" y="4580368"/>
            <a:ext cx="7611534" cy="144522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9"/>
          <p:cNvSpPr txBox="1"/>
          <p:nvPr>
            <p:ph type="title"/>
          </p:nvPr>
        </p:nvSpPr>
        <p:spPr>
          <a:xfrm>
            <a:off x="330631" y="388140"/>
            <a:ext cx="5448946"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haroni"/>
              <a:buNone/>
            </a:pPr>
            <a:r>
              <a:rPr lang="en-US"/>
              <a:t>Konsep Dasar</a:t>
            </a:r>
            <a:endParaRPr/>
          </a:p>
        </p:txBody>
      </p:sp>
      <p:sp>
        <p:nvSpPr>
          <p:cNvPr id="194" name="Google Shape;194;p19"/>
          <p:cNvSpPr txBox="1"/>
          <p:nvPr>
            <p:ph idx="1" type="body"/>
          </p:nvPr>
        </p:nvSpPr>
        <p:spPr>
          <a:xfrm>
            <a:off x="6771470" y="388140"/>
            <a:ext cx="5089899" cy="619864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Fungsi dan Prosedur adalah bagian kecil yang berada dalam program utama yang digunakan untuk menyelesaikan masalah khusus dengan parameter yang diberikan. </a:t>
            </a:r>
            <a:endParaRPr/>
          </a:p>
        </p:txBody>
      </p:sp>
      <p:pic>
        <p:nvPicPr>
          <p:cNvPr descr="A diagram of program code&#10;&#10;Description automatically generated" id="195" name="Google Shape;195;p19"/>
          <p:cNvPicPr preferRelativeResize="0"/>
          <p:nvPr/>
        </p:nvPicPr>
        <p:blipFill rotWithShape="1">
          <a:blip r:embed="rId3">
            <a:alphaModFix/>
          </a:blip>
          <a:srcRect b="0" l="0" r="0" t="0"/>
          <a:stretch/>
        </p:blipFill>
        <p:spPr>
          <a:xfrm>
            <a:off x="229527" y="2833511"/>
            <a:ext cx="6026595" cy="305849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a:p>
        </p:txBody>
      </p:sp>
      <p:sp>
        <p:nvSpPr>
          <p:cNvPr id="323" name="Google Shape;323;p37"/>
          <p:cNvSpPr txBox="1"/>
          <p:nvPr>
            <p:ph type="title"/>
          </p:nvPr>
        </p:nvSpPr>
        <p:spPr>
          <a:xfrm>
            <a:off x="831850" y="229280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6726E"/>
              </a:buClr>
              <a:buSzPts val="6000"/>
              <a:buFont typeface="Aharoni"/>
              <a:buNone/>
            </a:pPr>
            <a:r>
              <a:rPr lang="en-US"/>
              <a:t>Latihan Soal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6726E"/>
              </a:buClr>
              <a:buSzPts val="4400"/>
              <a:buFont typeface="Aharoni"/>
              <a:buNone/>
            </a:pPr>
            <a:r>
              <a:rPr lang="en-US"/>
              <a:t>Latihan - 1</a:t>
            </a:r>
            <a:endParaRPr/>
          </a:p>
        </p:txBody>
      </p:sp>
      <p:sp>
        <p:nvSpPr>
          <p:cNvPr id="329" name="Google Shape;329;p38"/>
          <p:cNvSpPr txBox="1"/>
          <p:nvPr>
            <p:ph idx="1" type="body"/>
          </p:nvPr>
        </p:nvSpPr>
        <p:spPr>
          <a:xfrm>
            <a:off x="838200" y="2401307"/>
            <a:ext cx="7995834" cy="3775656"/>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20000"/>
              </a:lnSpc>
              <a:spcBef>
                <a:spcPts val="0"/>
              </a:spcBef>
              <a:spcAft>
                <a:spcPts val="0"/>
              </a:spcAft>
              <a:buClr>
                <a:schemeClr val="dk1"/>
              </a:buClr>
              <a:buSzPct val="100000"/>
              <a:buNone/>
            </a:pPr>
            <a:r>
              <a:rPr lang="en-US"/>
              <a:t>Buatlah program menggunakan bahasa pemrograman Python untuk: </a:t>
            </a:r>
            <a:endParaRPr/>
          </a:p>
          <a:p>
            <a:pPr indent="-514350" lvl="0" marL="514350" rtl="0" algn="l">
              <a:lnSpc>
                <a:spcPct val="120000"/>
              </a:lnSpc>
              <a:spcBef>
                <a:spcPts val="1000"/>
              </a:spcBef>
              <a:spcAft>
                <a:spcPts val="0"/>
              </a:spcAft>
              <a:buClr>
                <a:schemeClr val="dk1"/>
              </a:buClr>
              <a:buSzPct val="100000"/>
              <a:buFont typeface="Calibri"/>
              <a:buAutoNum type="arabicPeriod"/>
            </a:pPr>
            <a:r>
              <a:rPr lang="en-US"/>
              <a:t>Deret Fibonacci dengan menggunakan fungsi</a:t>
            </a:r>
            <a:endParaRPr/>
          </a:p>
          <a:p>
            <a:pPr indent="-514350" lvl="0" marL="514350" rtl="0" algn="l">
              <a:lnSpc>
                <a:spcPct val="120000"/>
              </a:lnSpc>
              <a:spcBef>
                <a:spcPts val="1000"/>
              </a:spcBef>
              <a:spcAft>
                <a:spcPts val="0"/>
              </a:spcAft>
              <a:buClr>
                <a:schemeClr val="dk1"/>
              </a:buClr>
              <a:buSzPct val="100000"/>
              <a:buFont typeface="Calibri"/>
              <a:buAutoNum type="arabicPeriod"/>
            </a:pPr>
            <a:r>
              <a:rPr lang="en-US"/>
              <a:t>Menghitung volume tabung yang dibuat dalam sebuah fungsi</a:t>
            </a:r>
            <a:endParaRPr/>
          </a:p>
          <a:p>
            <a:pPr indent="-514350" lvl="0" marL="514350" rtl="0" algn="l">
              <a:lnSpc>
                <a:spcPct val="120000"/>
              </a:lnSpc>
              <a:spcBef>
                <a:spcPts val="1000"/>
              </a:spcBef>
              <a:spcAft>
                <a:spcPts val="0"/>
              </a:spcAft>
              <a:buClr>
                <a:schemeClr val="dk1"/>
              </a:buClr>
              <a:buSzPct val="100000"/>
              <a:buFont typeface="Calibri"/>
              <a:buAutoNum type="arabicPeriod"/>
            </a:pPr>
            <a:r>
              <a:rPr lang="en-US"/>
              <a:t>Menghitung fungsi nilai total dan nilai rata-ratanya berdasarkan nilai yang diinputkan dari nilai total dimana banyaknya angka tidak dideklarasikan. Contoh:</a:t>
            </a:r>
            <a:endParaRPr/>
          </a:p>
          <a:p>
            <a:pPr indent="0" lvl="0" marL="1381125" rtl="0" algn="l">
              <a:lnSpc>
                <a:spcPct val="120000"/>
              </a:lnSpc>
              <a:spcBef>
                <a:spcPts val="1000"/>
              </a:spcBef>
              <a:spcAft>
                <a:spcPts val="0"/>
              </a:spcAft>
              <a:buClr>
                <a:schemeClr val="dk1"/>
              </a:buClr>
              <a:buSzPct val="100000"/>
              <a:buNone/>
            </a:pPr>
            <a:r>
              <a:rPr lang="en-US"/>
              <a:t>Input: 2, 3, 5, dan 10</a:t>
            </a:r>
            <a:endParaRPr/>
          </a:p>
          <a:p>
            <a:pPr indent="0" lvl="0" marL="1381125" rtl="0" algn="l">
              <a:lnSpc>
                <a:spcPct val="120000"/>
              </a:lnSpc>
              <a:spcBef>
                <a:spcPts val="1000"/>
              </a:spcBef>
              <a:spcAft>
                <a:spcPts val="0"/>
              </a:spcAft>
              <a:buClr>
                <a:schemeClr val="dk1"/>
              </a:buClr>
              <a:buSzPct val="100000"/>
              <a:buNone/>
            </a:pPr>
            <a:r>
              <a:rPr lang="en-US"/>
              <a:t>Total: 2 + 3 + 5 + 10 = 20</a:t>
            </a:r>
            <a:endParaRPr/>
          </a:p>
          <a:p>
            <a:pPr indent="0" lvl="0" marL="1381125" rtl="0" algn="l">
              <a:lnSpc>
                <a:spcPct val="120000"/>
              </a:lnSpc>
              <a:spcBef>
                <a:spcPts val="1000"/>
              </a:spcBef>
              <a:spcAft>
                <a:spcPts val="0"/>
              </a:spcAft>
              <a:buClr>
                <a:schemeClr val="dk1"/>
              </a:buClr>
              <a:buSzPct val="100000"/>
              <a:buNone/>
            </a:pPr>
            <a:r>
              <a:rPr lang="en-US"/>
              <a:t>Rata-rata = 20 / 5 = 4</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6726E"/>
              </a:buClr>
              <a:buSzPts val="4400"/>
              <a:buFont typeface="Aharoni"/>
              <a:buNone/>
            </a:pPr>
            <a:r>
              <a:rPr lang="en-US"/>
              <a:t>Latihan - 2</a:t>
            </a:r>
            <a:endParaRPr/>
          </a:p>
        </p:txBody>
      </p:sp>
      <p:sp>
        <p:nvSpPr>
          <p:cNvPr id="335" name="Google Shape;335;p39"/>
          <p:cNvSpPr txBox="1"/>
          <p:nvPr>
            <p:ph idx="1" type="body"/>
          </p:nvPr>
        </p:nvSpPr>
        <p:spPr>
          <a:xfrm>
            <a:off x="838200" y="2401307"/>
            <a:ext cx="7995834" cy="3775656"/>
          </a:xfrm>
          <a:prstGeom prst="rect">
            <a:avLst/>
          </a:prstGeom>
          <a:noFill/>
          <a:ln>
            <a:noFill/>
          </a:ln>
        </p:spPr>
        <p:txBody>
          <a:bodyPr anchorCtr="0" anchor="t" bIns="45700" lIns="91425" spcFirstLastPara="1" rIns="91425" wrap="square" tIns="45700">
            <a:normAutofit fontScale="62500" lnSpcReduction="20000"/>
          </a:bodyPr>
          <a:lstStyle/>
          <a:p>
            <a:pPr indent="0" lvl="0" marL="0" rtl="0" algn="just">
              <a:lnSpc>
                <a:spcPct val="120000"/>
              </a:lnSpc>
              <a:spcBef>
                <a:spcPts val="0"/>
              </a:spcBef>
              <a:spcAft>
                <a:spcPts val="0"/>
              </a:spcAft>
              <a:buClr>
                <a:schemeClr val="dk1"/>
              </a:buClr>
              <a:buSzPct val="100000"/>
              <a:buNone/>
            </a:pPr>
            <a:r>
              <a:rPr lang="en-US"/>
              <a:t>Pak Dedi merupakan seorang Kepala Laboratorium Komputer di SMAN 2 Harapan. Dia ingin membuat sebuah menu login yang dapat memberi kesempatan user untuk memasukkan password kembali ketika dia salah sebanyak 3 kali. Ketika user terus memasukkan password yang salah, maka user tersebut akan keluar dari menu login tersebut. Pak budi juga menambahkan bahwa password ini harus sudah ada dalam sistem yang di buat, sehingga sistem itu hanya mengecek password saja tanpa memperdulikan username.</a:t>
            </a:r>
            <a:endParaRPr/>
          </a:p>
          <a:p>
            <a:pPr indent="0" lvl="0" marL="0" rtl="0" algn="just">
              <a:lnSpc>
                <a:spcPct val="120000"/>
              </a:lnSpc>
              <a:spcBef>
                <a:spcPts val="1000"/>
              </a:spcBef>
              <a:spcAft>
                <a:spcPts val="0"/>
              </a:spcAft>
              <a:buClr>
                <a:schemeClr val="dk1"/>
              </a:buClr>
              <a:buSzPct val="100000"/>
              <a:buNone/>
            </a:pPr>
            <a:r>
              <a:rPr lang="en-US"/>
              <a:t>Login dengan 3 kesempatan Admin</a:t>
            </a:r>
            <a:endParaRPr/>
          </a:p>
          <a:p>
            <a:pPr indent="0" lvl="0" marL="0" rtl="0" algn="just">
              <a:lnSpc>
                <a:spcPct val="120000"/>
              </a:lnSpc>
              <a:spcBef>
                <a:spcPts val="1000"/>
              </a:spcBef>
              <a:spcAft>
                <a:spcPts val="0"/>
              </a:spcAft>
              <a:buClr>
                <a:schemeClr val="dk1"/>
              </a:buClr>
              <a:buSzPct val="100000"/>
              <a:buNone/>
            </a:pPr>
            <a:r>
              <a:rPr lang="en-US"/>
              <a:t>username : Daspro2023</a:t>
            </a:r>
            <a:endParaRPr/>
          </a:p>
          <a:p>
            <a:pPr indent="0" lvl="0" marL="0" rtl="0" algn="just">
              <a:lnSpc>
                <a:spcPct val="120000"/>
              </a:lnSpc>
              <a:spcBef>
                <a:spcPts val="1000"/>
              </a:spcBef>
              <a:spcAft>
                <a:spcPts val="0"/>
              </a:spcAft>
              <a:buClr>
                <a:schemeClr val="dk1"/>
              </a:buClr>
              <a:buSzPct val="100000"/>
              <a:buNone/>
            </a:pPr>
            <a:r>
              <a:rPr lang="en-US"/>
              <a:t>password : Latihan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6726E"/>
              </a:buClr>
              <a:buSzPts val="4400"/>
              <a:buFont typeface="Aharoni"/>
              <a:buNone/>
            </a:pPr>
            <a:r>
              <a:rPr lang="en-US"/>
              <a:t>Latihan - 3</a:t>
            </a:r>
            <a:endParaRPr/>
          </a:p>
        </p:txBody>
      </p:sp>
      <p:sp>
        <p:nvSpPr>
          <p:cNvPr id="341" name="Google Shape;341;p40"/>
          <p:cNvSpPr txBox="1"/>
          <p:nvPr>
            <p:ph idx="1" type="body"/>
          </p:nvPr>
        </p:nvSpPr>
        <p:spPr>
          <a:xfrm>
            <a:off x="838200" y="2401307"/>
            <a:ext cx="7995834" cy="3775656"/>
          </a:xfrm>
          <a:prstGeom prst="rect">
            <a:avLst/>
          </a:prstGeom>
          <a:noFill/>
          <a:ln>
            <a:noFill/>
          </a:ln>
        </p:spPr>
        <p:txBody>
          <a:bodyPr anchorCtr="0" anchor="t" bIns="45700" lIns="91425" spcFirstLastPara="1" rIns="91425" wrap="square" tIns="45700">
            <a:normAutofit fontScale="92500"/>
          </a:bodyPr>
          <a:lstStyle/>
          <a:p>
            <a:pPr indent="0" lvl="0" marL="0" rtl="0" algn="just">
              <a:lnSpc>
                <a:spcPct val="120000"/>
              </a:lnSpc>
              <a:spcBef>
                <a:spcPts val="0"/>
              </a:spcBef>
              <a:spcAft>
                <a:spcPts val="0"/>
              </a:spcAft>
              <a:buClr>
                <a:schemeClr val="dk1"/>
              </a:buClr>
              <a:buSzPct val="100000"/>
              <a:buNone/>
            </a:pPr>
            <a:r>
              <a:rPr lang="en-US" sz="1000"/>
              <a:t>Aira diminta guru Olahraganya untuk menghitung waktu teman-temannya mulai berlari dan selesai berlari. Ia juga diminta untuk menghitung selisih waktu yang dia buat dan menuliskan hasilnya ke dalam format Jam - Menit - Detik. Bantulah Aira untuk menyelesaikan masalah tersebut agar dapat dilakukan dengan cepat.</a:t>
            </a:r>
            <a:endParaRPr/>
          </a:p>
          <a:p>
            <a:pPr indent="0" lvl="0" marL="0" rtl="0" algn="just">
              <a:lnSpc>
                <a:spcPct val="120000"/>
              </a:lnSpc>
              <a:spcBef>
                <a:spcPts val="1000"/>
              </a:spcBef>
              <a:spcAft>
                <a:spcPts val="0"/>
              </a:spcAft>
              <a:buClr>
                <a:schemeClr val="dk1"/>
              </a:buClr>
              <a:buSzPct val="100000"/>
              <a:buNone/>
            </a:pPr>
            <a:r>
              <a:rPr lang="en-US" sz="1000"/>
              <a:t>Hitung selisih jam - menit - detik . </a:t>
            </a:r>
            <a:endParaRPr/>
          </a:p>
          <a:p>
            <a:pPr indent="0" lvl="0" marL="0" rtl="0" algn="just">
              <a:lnSpc>
                <a:spcPct val="120000"/>
              </a:lnSpc>
              <a:spcBef>
                <a:spcPts val="1000"/>
              </a:spcBef>
              <a:spcAft>
                <a:spcPts val="0"/>
              </a:spcAft>
              <a:buClr>
                <a:schemeClr val="dk1"/>
              </a:buClr>
              <a:buSzPct val="100000"/>
              <a:buNone/>
            </a:pPr>
            <a:r>
              <a:rPr b="1" lang="en-US" sz="1000"/>
              <a:t>Input mulai:</a:t>
            </a:r>
            <a:endParaRPr/>
          </a:p>
          <a:p>
            <a:pPr indent="0" lvl="0" marL="0" rtl="0" algn="just">
              <a:lnSpc>
                <a:spcPct val="120000"/>
              </a:lnSpc>
              <a:spcBef>
                <a:spcPts val="1000"/>
              </a:spcBef>
              <a:spcAft>
                <a:spcPts val="0"/>
              </a:spcAft>
              <a:buClr>
                <a:schemeClr val="dk1"/>
              </a:buClr>
              <a:buSzPct val="100000"/>
              <a:buNone/>
            </a:pPr>
            <a:r>
              <a:rPr lang="en-US" sz="1000"/>
              <a:t>Jam: 08</a:t>
            </a:r>
            <a:endParaRPr/>
          </a:p>
          <a:p>
            <a:pPr indent="0" lvl="0" marL="0" rtl="0" algn="just">
              <a:lnSpc>
                <a:spcPct val="120000"/>
              </a:lnSpc>
              <a:spcBef>
                <a:spcPts val="1000"/>
              </a:spcBef>
              <a:spcAft>
                <a:spcPts val="0"/>
              </a:spcAft>
              <a:buClr>
                <a:schemeClr val="dk1"/>
              </a:buClr>
              <a:buSzPct val="100000"/>
              <a:buNone/>
            </a:pPr>
            <a:r>
              <a:rPr lang="en-US" sz="1000"/>
              <a:t>Menit: 10</a:t>
            </a:r>
            <a:endParaRPr/>
          </a:p>
          <a:p>
            <a:pPr indent="0" lvl="0" marL="0" rtl="0" algn="just">
              <a:lnSpc>
                <a:spcPct val="120000"/>
              </a:lnSpc>
              <a:spcBef>
                <a:spcPts val="1000"/>
              </a:spcBef>
              <a:spcAft>
                <a:spcPts val="0"/>
              </a:spcAft>
              <a:buClr>
                <a:schemeClr val="dk1"/>
              </a:buClr>
              <a:buSzPct val="100000"/>
              <a:buNone/>
            </a:pPr>
            <a:r>
              <a:rPr lang="en-US" sz="1000"/>
              <a:t>Detik: 20</a:t>
            </a:r>
            <a:endParaRPr/>
          </a:p>
          <a:p>
            <a:pPr indent="0" lvl="0" marL="0" rtl="0" algn="just">
              <a:lnSpc>
                <a:spcPct val="120000"/>
              </a:lnSpc>
              <a:spcBef>
                <a:spcPts val="1000"/>
              </a:spcBef>
              <a:spcAft>
                <a:spcPts val="0"/>
              </a:spcAft>
              <a:buClr>
                <a:schemeClr val="dk1"/>
              </a:buClr>
              <a:buSzPct val="100000"/>
              <a:buNone/>
            </a:pPr>
            <a:r>
              <a:rPr b="1" lang="en-US" sz="1000"/>
              <a:t>Input selesai:</a:t>
            </a:r>
            <a:endParaRPr/>
          </a:p>
          <a:p>
            <a:pPr indent="0" lvl="0" marL="0" rtl="0" algn="just">
              <a:lnSpc>
                <a:spcPct val="120000"/>
              </a:lnSpc>
              <a:spcBef>
                <a:spcPts val="1000"/>
              </a:spcBef>
              <a:spcAft>
                <a:spcPts val="0"/>
              </a:spcAft>
              <a:buClr>
                <a:schemeClr val="dk1"/>
              </a:buClr>
              <a:buSzPct val="100000"/>
              <a:buNone/>
            </a:pPr>
            <a:r>
              <a:rPr lang="en-US" sz="1000"/>
              <a:t>Jam: 09</a:t>
            </a:r>
            <a:endParaRPr/>
          </a:p>
          <a:p>
            <a:pPr indent="0" lvl="0" marL="0" rtl="0" algn="just">
              <a:lnSpc>
                <a:spcPct val="120000"/>
              </a:lnSpc>
              <a:spcBef>
                <a:spcPts val="1000"/>
              </a:spcBef>
              <a:spcAft>
                <a:spcPts val="0"/>
              </a:spcAft>
              <a:buClr>
                <a:schemeClr val="dk1"/>
              </a:buClr>
              <a:buSzPct val="100000"/>
              <a:buNone/>
            </a:pPr>
            <a:r>
              <a:rPr lang="en-US" sz="1000"/>
              <a:t>Menit: 15</a:t>
            </a:r>
            <a:endParaRPr/>
          </a:p>
          <a:p>
            <a:pPr indent="0" lvl="0" marL="0" rtl="0" algn="just">
              <a:lnSpc>
                <a:spcPct val="120000"/>
              </a:lnSpc>
              <a:spcBef>
                <a:spcPts val="1000"/>
              </a:spcBef>
              <a:spcAft>
                <a:spcPts val="0"/>
              </a:spcAft>
              <a:buClr>
                <a:schemeClr val="dk1"/>
              </a:buClr>
              <a:buSzPct val="100000"/>
              <a:buNone/>
            </a:pPr>
            <a:r>
              <a:rPr lang="en-US" sz="1000"/>
              <a:t>Detik: 30</a:t>
            </a:r>
            <a:endParaRPr/>
          </a:p>
          <a:p>
            <a:pPr indent="0" lvl="0" marL="0" rtl="0" algn="just">
              <a:lnSpc>
                <a:spcPct val="120000"/>
              </a:lnSpc>
              <a:spcBef>
                <a:spcPts val="1000"/>
              </a:spcBef>
              <a:spcAft>
                <a:spcPts val="0"/>
              </a:spcAft>
              <a:buClr>
                <a:schemeClr val="dk1"/>
              </a:buClr>
              <a:buSzPct val="100000"/>
              <a:buNone/>
            </a:pPr>
            <a:r>
              <a:rPr b="1" lang="en-US" sz="1000"/>
              <a:t>Hitung selisih:</a:t>
            </a:r>
            <a:endParaRPr/>
          </a:p>
          <a:p>
            <a:pPr indent="0" lvl="0" marL="0" rtl="0" algn="just">
              <a:lnSpc>
                <a:spcPct val="120000"/>
              </a:lnSpc>
              <a:spcBef>
                <a:spcPts val="1000"/>
              </a:spcBef>
              <a:spcAft>
                <a:spcPts val="0"/>
              </a:spcAft>
              <a:buClr>
                <a:schemeClr val="dk1"/>
              </a:buClr>
              <a:buSzPct val="100000"/>
              <a:buNone/>
            </a:pPr>
            <a:r>
              <a:rPr b="1" lang="en-US" sz="1000"/>
              <a:t>Output</a:t>
            </a:r>
            <a:r>
              <a:rPr lang="en-US" sz="1000"/>
              <a:t>: 1 jam - 5 menit - 10 detik</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0"/>
          <p:cNvSpPr txBox="1"/>
          <p:nvPr>
            <p:ph type="title"/>
          </p:nvPr>
        </p:nvSpPr>
        <p:spPr>
          <a:xfrm>
            <a:off x="838199" y="365125"/>
            <a:ext cx="460170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6726E"/>
              </a:buClr>
              <a:buSzPts val="4400"/>
              <a:buFont typeface="Aharoni"/>
              <a:buNone/>
            </a:pPr>
            <a:r>
              <a:rPr lang="en-US"/>
              <a:t>Function</a:t>
            </a:r>
            <a:endParaRPr/>
          </a:p>
        </p:txBody>
      </p:sp>
      <p:sp>
        <p:nvSpPr>
          <p:cNvPr id="201" name="Google Shape;201;p20"/>
          <p:cNvSpPr txBox="1"/>
          <p:nvPr>
            <p:ph idx="1" type="body"/>
          </p:nvPr>
        </p:nvSpPr>
        <p:spPr>
          <a:xfrm>
            <a:off x="6096000" y="523081"/>
            <a:ext cx="5448946" cy="5811838"/>
          </a:xfrm>
          <a:prstGeom prst="rect">
            <a:avLst/>
          </a:prstGeom>
          <a:noFill/>
          <a:ln>
            <a:noFill/>
          </a:ln>
        </p:spPr>
        <p:txBody>
          <a:bodyPr anchorCtr="0" anchor="t" bIns="45700" lIns="91425" spcFirstLastPara="1" rIns="91425" wrap="square" tIns="45700">
            <a:normAutofit/>
          </a:bodyPr>
          <a:lstStyle/>
          <a:p>
            <a:pPr indent="-228600" lvl="0" marL="228600" rtl="0" algn="just">
              <a:lnSpc>
                <a:spcPct val="110000"/>
              </a:lnSpc>
              <a:spcBef>
                <a:spcPts val="0"/>
              </a:spcBef>
              <a:spcAft>
                <a:spcPts val="0"/>
              </a:spcAft>
              <a:buClr>
                <a:schemeClr val="lt1"/>
              </a:buClr>
              <a:buSzPts val="2000"/>
              <a:buChar char="•"/>
            </a:pPr>
            <a:r>
              <a:rPr lang="en-US" sz="2000"/>
              <a:t>Fungsi atau function di Python merupakan melakukan organisasi kode agar kode bisa digunakan tanpa perlu dideklarasikan kembali.</a:t>
            </a:r>
            <a:endParaRPr/>
          </a:p>
          <a:p>
            <a:pPr indent="-228600" lvl="0" marL="228600" rtl="0" algn="just">
              <a:lnSpc>
                <a:spcPct val="110000"/>
              </a:lnSpc>
              <a:spcBef>
                <a:spcPts val="1000"/>
              </a:spcBef>
              <a:spcAft>
                <a:spcPts val="0"/>
              </a:spcAft>
              <a:buClr>
                <a:schemeClr val="lt1"/>
              </a:buClr>
              <a:buSzPts val="2000"/>
              <a:buChar char="•"/>
            </a:pPr>
            <a:r>
              <a:rPr lang="en-US" sz="2000"/>
              <a:t>Fungsi adalah blok kode yang dapat menerima argumen (input) dan </a:t>
            </a:r>
            <a:r>
              <a:rPr b="1" lang="en-US" sz="2000"/>
              <a:t>mengembalikan hasil (output)</a:t>
            </a:r>
            <a:r>
              <a:rPr lang="en-US" sz="2000"/>
              <a:t>.</a:t>
            </a:r>
            <a:endParaRPr/>
          </a:p>
          <a:p>
            <a:pPr indent="-228600" lvl="0" marL="228600" rtl="0" algn="just">
              <a:lnSpc>
                <a:spcPct val="110000"/>
              </a:lnSpc>
              <a:spcBef>
                <a:spcPts val="1000"/>
              </a:spcBef>
              <a:spcAft>
                <a:spcPts val="0"/>
              </a:spcAft>
              <a:buClr>
                <a:schemeClr val="lt1"/>
              </a:buClr>
              <a:buSzPts val="2000"/>
              <a:buChar char="•"/>
            </a:pPr>
            <a:r>
              <a:rPr lang="en-US" sz="2000"/>
              <a:t>Fungsi biasanya digunakan untuk melakukan komputasi atau perhitungan berdasarkan argumen yang diberikan dan mengembalikan hasil dari perhitungan tersebut.</a:t>
            </a:r>
            <a:endParaRPr/>
          </a:p>
          <a:p>
            <a:pPr indent="-228600" lvl="0" marL="228600" rtl="0" algn="just">
              <a:lnSpc>
                <a:spcPct val="110000"/>
              </a:lnSpc>
              <a:spcBef>
                <a:spcPts val="1000"/>
              </a:spcBef>
              <a:spcAft>
                <a:spcPts val="0"/>
              </a:spcAft>
              <a:buClr>
                <a:schemeClr val="lt1"/>
              </a:buClr>
              <a:buSzPts val="2000"/>
              <a:buChar char="•"/>
            </a:pPr>
            <a:r>
              <a:rPr lang="en-US" sz="2000"/>
              <a:t>Fungsi menggunakan pernyataan "</a:t>
            </a:r>
            <a:r>
              <a:rPr b="1" lang="en-US" sz="2000"/>
              <a:t>return</a:t>
            </a:r>
            <a:r>
              <a:rPr lang="en-US" sz="2000"/>
              <a:t>" untuk mengembalikan nilai ke pemanggilnya.</a:t>
            </a:r>
            <a:endParaRPr/>
          </a:p>
        </p:txBody>
      </p:sp>
      <p:pic>
        <p:nvPicPr>
          <p:cNvPr id="202" name="Google Shape;202;p20"/>
          <p:cNvPicPr preferRelativeResize="0"/>
          <p:nvPr>
            <p:ph idx="3" type="pic"/>
          </p:nvPr>
        </p:nvPicPr>
        <p:blipFill rotWithShape="1">
          <a:blip r:embed="rId3">
            <a:alphaModFix/>
          </a:blip>
          <a:srcRect b="0" l="5272" r="4404" t="0"/>
          <a:stretch/>
        </p:blipFill>
        <p:spPr>
          <a:xfrm>
            <a:off x="195498" y="4552156"/>
            <a:ext cx="5448946" cy="1782763"/>
          </a:xfrm>
          <a:prstGeom prst="rect">
            <a:avLst/>
          </a:prstGeom>
          <a:noFill/>
          <a:ln>
            <a:noFill/>
          </a:ln>
        </p:spPr>
      </p:pic>
      <p:sp>
        <p:nvSpPr>
          <p:cNvPr id="203" name="Google Shape;203;p20"/>
          <p:cNvSpPr txBox="1"/>
          <p:nvPr/>
        </p:nvSpPr>
        <p:spPr>
          <a:xfrm>
            <a:off x="838198" y="2610631"/>
            <a:ext cx="4540249"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rgbClr val="000000"/>
                </a:solidFill>
                <a:latin typeface="Calibri"/>
                <a:ea typeface="Calibri"/>
                <a:cs typeface="Calibri"/>
                <a:sym typeface="Calibri"/>
              </a:rPr>
              <a:t>Fungsi merupakan proses diantara sebuah </a:t>
            </a:r>
            <a:r>
              <a:rPr b="0" i="1" lang="en-US" sz="2400" u="none" cap="none" strike="noStrike">
                <a:solidFill>
                  <a:srgbClr val="000000"/>
                </a:solidFill>
                <a:latin typeface="Calibri"/>
                <a:ea typeface="Calibri"/>
                <a:cs typeface="Calibri"/>
                <a:sym typeface="Calibri"/>
              </a:rPr>
              <a:t>input </a:t>
            </a:r>
            <a:r>
              <a:rPr b="0" i="0" lang="en-US" sz="2400" u="none" cap="none" strike="noStrike">
                <a:solidFill>
                  <a:srgbClr val="000000"/>
                </a:solidFill>
                <a:latin typeface="Calibri"/>
                <a:ea typeface="Calibri"/>
                <a:cs typeface="Calibri"/>
                <a:sym typeface="Calibri"/>
              </a:rPr>
              <a:t>dan </a:t>
            </a:r>
            <a:r>
              <a:rPr b="0" i="1" lang="en-US" sz="2400" u="none" cap="none" strike="noStrike">
                <a:solidFill>
                  <a:srgbClr val="000000"/>
                </a:solidFill>
                <a:latin typeface="Calibri"/>
                <a:ea typeface="Calibri"/>
                <a:cs typeface="Calibri"/>
                <a:sym typeface="Calibri"/>
              </a:rPr>
              <a:t>output</a:t>
            </a:r>
            <a:endParaRPr sz="2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6726E"/>
              </a:buClr>
              <a:buSzPts val="4400"/>
              <a:buFont typeface="Aharoni"/>
              <a:buNone/>
            </a:pPr>
            <a:r>
              <a:rPr lang="en-US"/>
              <a:t>Procedure</a:t>
            </a:r>
            <a:endParaRPr/>
          </a:p>
        </p:txBody>
      </p:sp>
      <p:sp>
        <p:nvSpPr>
          <p:cNvPr id="209" name="Google Shape;209;p21"/>
          <p:cNvSpPr txBox="1"/>
          <p:nvPr>
            <p:ph idx="1" type="body"/>
          </p:nvPr>
        </p:nvSpPr>
        <p:spPr>
          <a:xfrm>
            <a:off x="838200" y="2401307"/>
            <a:ext cx="7995834" cy="3775656"/>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20000"/>
              </a:lnSpc>
              <a:spcBef>
                <a:spcPts val="0"/>
              </a:spcBef>
              <a:spcAft>
                <a:spcPts val="0"/>
              </a:spcAft>
              <a:buClr>
                <a:schemeClr val="dk1"/>
              </a:buClr>
              <a:buSzPct val="100000"/>
              <a:buChar char="•"/>
            </a:pPr>
            <a:r>
              <a:rPr lang="en-US" sz="2000"/>
              <a:t>Prosedur adalah blok kode yang juga dapat menerima argumen (input), tetapi </a:t>
            </a:r>
            <a:r>
              <a:rPr b="1" lang="en-US" sz="2000"/>
              <a:t>tidak mengembalikan nilai</a:t>
            </a:r>
            <a:r>
              <a:rPr lang="en-US" sz="2000"/>
              <a:t>.</a:t>
            </a:r>
            <a:endParaRPr/>
          </a:p>
          <a:p>
            <a:pPr indent="-228600" lvl="0" marL="228600" rtl="0" algn="just">
              <a:lnSpc>
                <a:spcPct val="120000"/>
              </a:lnSpc>
              <a:spcBef>
                <a:spcPts val="1000"/>
              </a:spcBef>
              <a:spcAft>
                <a:spcPts val="0"/>
              </a:spcAft>
              <a:buClr>
                <a:schemeClr val="dk1"/>
              </a:buClr>
              <a:buSzPct val="100000"/>
              <a:buChar char="•"/>
            </a:pPr>
            <a:r>
              <a:rPr lang="en-US" sz="2000"/>
              <a:t>Prosedur digunakan untuk mengeksekusi tindakan tertentu tanpa perlu mengembalikan hasil yang dapat digunakan dalam ekspresi lain.</a:t>
            </a:r>
            <a:endParaRPr/>
          </a:p>
          <a:p>
            <a:pPr indent="-228600" lvl="0" marL="228600" rtl="0" algn="just">
              <a:lnSpc>
                <a:spcPct val="120000"/>
              </a:lnSpc>
              <a:spcBef>
                <a:spcPts val="1000"/>
              </a:spcBef>
              <a:spcAft>
                <a:spcPts val="0"/>
              </a:spcAft>
              <a:buClr>
                <a:schemeClr val="dk1"/>
              </a:buClr>
              <a:buSzPct val="100000"/>
              <a:buChar char="•"/>
            </a:pPr>
            <a:r>
              <a:rPr lang="en-US" sz="2000"/>
              <a:t>Biasanya, prosedur hanya menggunakan pernyataan "print" atau melakukan perubahan pada variabel atau objek, tetapi tidak mengembalikan nilai.</a:t>
            </a:r>
            <a:endParaRPr/>
          </a:p>
          <a:p>
            <a:pPr indent="-228600" lvl="0" marL="228600" rtl="0" algn="just">
              <a:lnSpc>
                <a:spcPct val="120000"/>
              </a:lnSpc>
              <a:spcBef>
                <a:spcPts val="1000"/>
              </a:spcBef>
              <a:spcAft>
                <a:spcPts val="0"/>
              </a:spcAft>
              <a:buClr>
                <a:schemeClr val="dk1"/>
              </a:buClr>
              <a:buSzPct val="100000"/>
              <a:buChar char="•"/>
            </a:pPr>
            <a:r>
              <a:rPr lang="en-US" sz="2000"/>
              <a:t>Pada Python, penulisan sintak fungsi dan prosedur Adak ada perbedaan</a:t>
            </a:r>
            <a:endParaRPr sz="2000"/>
          </a:p>
          <a:p>
            <a:pPr indent="-228600" lvl="0" marL="228600" rtl="0" algn="just">
              <a:lnSpc>
                <a:spcPct val="120000"/>
              </a:lnSpc>
              <a:spcBef>
                <a:spcPts val="1000"/>
              </a:spcBef>
              <a:spcAft>
                <a:spcPts val="0"/>
              </a:spcAft>
              <a:buClr>
                <a:schemeClr val="dk1"/>
              </a:buClr>
              <a:buSzPct val="100000"/>
              <a:buChar char="•"/>
            </a:pPr>
            <a:r>
              <a:rPr lang="en-US" sz="2000"/>
              <a:t>Python tidak memiliki perbedaan formal antara fungsi dan prosedur seperti bahasa pemrograman lainnya, tetapi kita dapat membedakannya berdasarkan apakah mereka mengembalikan nilai atau tidak.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2"/>
          <p:cNvSpPr txBox="1"/>
          <p:nvPr>
            <p:ph type="title"/>
          </p:nvPr>
        </p:nvSpPr>
        <p:spPr>
          <a:xfrm>
            <a:off x="172720" y="365125"/>
            <a:ext cx="1118108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haroni"/>
              <a:buNone/>
            </a:pPr>
            <a:r>
              <a:rPr lang="en-US"/>
              <a:t>Function vs Procedure</a:t>
            </a:r>
            <a:endParaRPr/>
          </a:p>
        </p:txBody>
      </p:sp>
      <p:pic>
        <p:nvPicPr>
          <p:cNvPr id="215" name="Google Shape;215;p22"/>
          <p:cNvPicPr preferRelativeResize="0"/>
          <p:nvPr/>
        </p:nvPicPr>
        <p:blipFill rotWithShape="1">
          <a:blip r:embed="rId3">
            <a:alphaModFix/>
          </a:blip>
          <a:srcRect b="0" l="0" r="0" t="0"/>
          <a:stretch/>
        </p:blipFill>
        <p:spPr>
          <a:xfrm>
            <a:off x="397933" y="1690688"/>
            <a:ext cx="5913391" cy="2373312"/>
          </a:xfrm>
          <a:prstGeom prst="rect">
            <a:avLst/>
          </a:prstGeom>
          <a:noFill/>
          <a:ln>
            <a:noFill/>
          </a:ln>
        </p:spPr>
      </p:pic>
      <p:pic>
        <p:nvPicPr>
          <p:cNvPr id="216" name="Google Shape;216;p22"/>
          <p:cNvPicPr preferRelativeResize="0"/>
          <p:nvPr/>
        </p:nvPicPr>
        <p:blipFill rotWithShape="1">
          <a:blip r:embed="rId4">
            <a:alphaModFix/>
          </a:blip>
          <a:srcRect b="0" l="0" r="0" t="0"/>
          <a:stretch/>
        </p:blipFill>
        <p:spPr>
          <a:xfrm>
            <a:off x="4831643" y="3931772"/>
            <a:ext cx="7120467" cy="261243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6726E"/>
              </a:buClr>
              <a:buSzPts val="4400"/>
              <a:buFont typeface="Aharoni"/>
              <a:buNone/>
            </a:pPr>
            <a:r>
              <a:rPr lang="en-US"/>
              <a:t>Jangkauan Variabel</a:t>
            </a:r>
            <a:endParaRPr/>
          </a:p>
        </p:txBody>
      </p:sp>
      <p:sp>
        <p:nvSpPr>
          <p:cNvPr id="222" name="Google Shape;222;p23"/>
          <p:cNvSpPr txBox="1"/>
          <p:nvPr>
            <p:ph idx="1" type="body"/>
          </p:nvPr>
        </p:nvSpPr>
        <p:spPr>
          <a:xfrm>
            <a:off x="838200" y="2401307"/>
            <a:ext cx="7995834" cy="3775656"/>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just">
              <a:lnSpc>
                <a:spcPct val="120000"/>
              </a:lnSpc>
              <a:spcBef>
                <a:spcPts val="0"/>
              </a:spcBef>
              <a:spcAft>
                <a:spcPts val="0"/>
              </a:spcAft>
              <a:buClr>
                <a:schemeClr val="dk1"/>
              </a:buClr>
              <a:buSzPct val="100000"/>
              <a:buChar char="•"/>
            </a:pPr>
            <a:r>
              <a:rPr lang="en-US"/>
              <a:t>Jangkauan variabel meliputi bagian-bagian program dimana sebuah variabel masih bisa diakses. </a:t>
            </a:r>
            <a:endParaRPr/>
          </a:p>
          <a:p>
            <a:pPr indent="-228600" lvl="0" marL="228600" rtl="0" algn="just">
              <a:lnSpc>
                <a:spcPct val="120000"/>
              </a:lnSpc>
              <a:spcBef>
                <a:spcPts val="1000"/>
              </a:spcBef>
              <a:spcAft>
                <a:spcPts val="0"/>
              </a:spcAft>
              <a:buClr>
                <a:schemeClr val="dk1"/>
              </a:buClr>
              <a:buSzPct val="100000"/>
              <a:buChar char="•"/>
            </a:pPr>
            <a:r>
              <a:rPr lang="en-US"/>
              <a:t>Variabel </a:t>
            </a:r>
            <a:r>
              <a:rPr b="1" lang="en-US"/>
              <a:t>lokal</a:t>
            </a:r>
            <a:r>
              <a:rPr lang="en-US"/>
              <a:t>: variable yang dideklarasikan di dalam fungsi. </a:t>
            </a:r>
            <a:endParaRPr/>
          </a:p>
          <a:p>
            <a:pPr indent="-228600" lvl="0" marL="228600" rtl="0" algn="just">
              <a:lnSpc>
                <a:spcPct val="120000"/>
              </a:lnSpc>
              <a:spcBef>
                <a:spcPts val="1000"/>
              </a:spcBef>
              <a:spcAft>
                <a:spcPts val="0"/>
              </a:spcAft>
              <a:buClr>
                <a:schemeClr val="dk1"/>
              </a:buClr>
              <a:buSzPct val="100000"/>
              <a:buChar char="•"/>
            </a:pPr>
            <a:r>
              <a:rPr lang="en-US"/>
              <a:t>Variable </a:t>
            </a:r>
            <a:r>
              <a:rPr b="1" lang="en-US"/>
              <a:t>global</a:t>
            </a:r>
            <a:r>
              <a:rPr lang="en-US"/>
              <a:t>: variabel yang dideklarasikan di luar fungsi dan ditempatkan di atas semua fungsi dalam suatu program. </a:t>
            </a:r>
            <a:endParaRPr/>
          </a:p>
          <a:p>
            <a:pPr indent="-228600" lvl="0" marL="228600" rtl="0" algn="just">
              <a:lnSpc>
                <a:spcPct val="120000"/>
              </a:lnSpc>
              <a:spcBef>
                <a:spcPts val="1000"/>
              </a:spcBef>
              <a:spcAft>
                <a:spcPts val="0"/>
              </a:spcAft>
              <a:buClr>
                <a:schemeClr val="dk1"/>
              </a:buClr>
              <a:buSzPct val="100000"/>
              <a:buChar char="•"/>
            </a:pPr>
            <a:r>
              <a:rPr lang="en-US"/>
              <a:t>Jangkauan pada variable global meliputi seluruh program. </a:t>
            </a:r>
            <a:endParaRPr/>
          </a:p>
          <a:p>
            <a:pPr indent="-228600" lvl="0" marL="228600" rtl="0" algn="just">
              <a:lnSpc>
                <a:spcPct val="120000"/>
              </a:lnSpc>
              <a:spcBef>
                <a:spcPts val="1000"/>
              </a:spcBef>
              <a:spcAft>
                <a:spcPts val="0"/>
              </a:spcAft>
              <a:buClr>
                <a:schemeClr val="dk1"/>
              </a:buClr>
              <a:buSzPct val="100000"/>
              <a:buChar char="•"/>
            </a:pPr>
            <a:r>
              <a:rPr lang="en-US"/>
              <a:t>Variabel yang dideklarasikan secara global, dapat dideklarasikan kembali (redeclared) di subprogram</a:t>
            </a:r>
            <a:endParaRPr/>
          </a:p>
          <a:p>
            <a:pPr indent="-228600" lvl="0" marL="228600" rtl="0" algn="just">
              <a:lnSpc>
                <a:spcPct val="120000"/>
              </a:lnSpc>
              <a:spcBef>
                <a:spcPts val="1000"/>
              </a:spcBef>
              <a:spcAft>
                <a:spcPts val="0"/>
              </a:spcAft>
              <a:buClr>
                <a:schemeClr val="dk1"/>
              </a:buClr>
              <a:buSzPct val="100000"/>
              <a:buChar char="•"/>
            </a:pPr>
            <a:r>
              <a:rPr lang="en-US"/>
              <a:t>Namun disarankan tidak terlalu banyak menggunakan variabel global karena memungkinkan terjadinya error jika program semakin besar, sulit melacak kesalahan, dan data tidak terjaga dengan baik.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4"/>
          <p:cNvSpPr txBox="1"/>
          <p:nvPr>
            <p:ph type="title"/>
          </p:nvPr>
        </p:nvSpPr>
        <p:spPr>
          <a:xfrm>
            <a:off x="172720" y="365125"/>
            <a:ext cx="1118108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haroni"/>
              <a:buNone/>
            </a:pPr>
            <a:r>
              <a:rPr lang="en-US"/>
              <a:t>Contoh Jangkauan Variabel</a:t>
            </a:r>
            <a:endParaRPr/>
          </a:p>
        </p:txBody>
      </p:sp>
      <p:pic>
        <p:nvPicPr>
          <p:cNvPr id="228" name="Google Shape;228;p24"/>
          <p:cNvPicPr preferRelativeResize="0"/>
          <p:nvPr/>
        </p:nvPicPr>
        <p:blipFill rotWithShape="1">
          <a:blip r:embed="rId3">
            <a:alphaModFix/>
          </a:blip>
          <a:srcRect b="0" l="0" r="0" t="0"/>
          <a:stretch/>
        </p:blipFill>
        <p:spPr>
          <a:xfrm>
            <a:off x="2387532" y="1690688"/>
            <a:ext cx="5616362" cy="2708451"/>
          </a:xfrm>
          <a:prstGeom prst="rect">
            <a:avLst/>
          </a:prstGeom>
          <a:noFill/>
          <a:ln>
            <a:noFill/>
          </a:ln>
        </p:spPr>
      </p:pic>
      <p:pic>
        <p:nvPicPr>
          <p:cNvPr id="229" name="Google Shape;229;p24"/>
          <p:cNvPicPr preferRelativeResize="0"/>
          <p:nvPr/>
        </p:nvPicPr>
        <p:blipFill rotWithShape="1">
          <a:blip r:embed="rId4">
            <a:alphaModFix/>
          </a:blip>
          <a:srcRect b="0" l="0" r="0" t="0"/>
          <a:stretch/>
        </p:blipFill>
        <p:spPr>
          <a:xfrm>
            <a:off x="6483054" y="4365535"/>
            <a:ext cx="5140268" cy="21273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6726E"/>
              </a:buClr>
              <a:buSzPts val="4400"/>
              <a:buFont typeface="Aharoni"/>
              <a:buNone/>
            </a:pPr>
            <a:r>
              <a:rPr lang="en-US"/>
              <a:t>Membuat Function</a:t>
            </a:r>
            <a:endParaRPr/>
          </a:p>
        </p:txBody>
      </p:sp>
      <p:sp>
        <p:nvSpPr>
          <p:cNvPr id="235" name="Google Shape;235;p25"/>
          <p:cNvSpPr txBox="1"/>
          <p:nvPr>
            <p:ph idx="1" type="body"/>
          </p:nvPr>
        </p:nvSpPr>
        <p:spPr>
          <a:xfrm>
            <a:off x="838200" y="2401307"/>
            <a:ext cx="7995834" cy="3775656"/>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20000"/>
              </a:lnSpc>
              <a:spcBef>
                <a:spcPts val="0"/>
              </a:spcBef>
              <a:spcAft>
                <a:spcPts val="0"/>
              </a:spcAft>
              <a:buClr>
                <a:schemeClr val="dk1"/>
              </a:buClr>
              <a:buSzPts val="1800"/>
              <a:buChar char="•"/>
            </a:pPr>
            <a:r>
              <a:rPr lang="en-US" sz="1800"/>
              <a:t>Berikut adalah contoh simple untuk membuat function di Python</a:t>
            </a:r>
            <a:endParaRPr/>
          </a:p>
          <a:p>
            <a:pPr indent="-228600" lvl="0" marL="228600" rtl="0" algn="just">
              <a:lnSpc>
                <a:spcPct val="120000"/>
              </a:lnSpc>
              <a:spcBef>
                <a:spcPts val="1000"/>
              </a:spcBef>
              <a:spcAft>
                <a:spcPts val="0"/>
              </a:spcAft>
              <a:buClr>
                <a:schemeClr val="dk1"/>
              </a:buClr>
              <a:buSzPts val="1800"/>
              <a:buChar char="•"/>
            </a:pPr>
            <a:r>
              <a:rPr lang="en-US" sz="1800"/>
              <a:t>Untuk memaggil function kita menggunakan </a:t>
            </a:r>
            <a:r>
              <a:rPr b="1" lang="en-US" sz="1800">
                <a:latin typeface="Consolas"/>
                <a:ea typeface="Consolas"/>
                <a:cs typeface="Consolas"/>
                <a:sym typeface="Consolas"/>
              </a:rPr>
              <a:t>def nama_function</a:t>
            </a:r>
            <a:r>
              <a:rPr lang="en-US" sz="1800"/>
              <a:t> tersebut diikuti dengan tanda kurung buka tutup ()</a:t>
            </a:r>
            <a:endParaRPr/>
          </a:p>
          <a:p>
            <a:pPr indent="-114300" lvl="0" marL="228600" rtl="0" algn="just">
              <a:lnSpc>
                <a:spcPct val="120000"/>
              </a:lnSpc>
              <a:spcBef>
                <a:spcPts val="1000"/>
              </a:spcBef>
              <a:spcAft>
                <a:spcPts val="0"/>
              </a:spcAft>
              <a:buClr>
                <a:schemeClr val="dk1"/>
              </a:buClr>
              <a:buSzPts val="1800"/>
              <a:buNone/>
            </a:pPr>
            <a:r>
              <a:t/>
            </a:r>
            <a:endParaRPr sz="1800"/>
          </a:p>
          <a:p>
            <a:pPr indent="-114300" lvl="0" marL="228600" rtl="0" algn="just">
              <a:lnSpc>
                <a:spcPct val="120000"/>
              </a:lnSpc>
              <a:spcBef>
                <a:spcPts val="1000"/>
              </a:spcBef>
              <a:spcAft>
                <a:spcPts val="0"/>
              </a:spcAft>
              <a:buClr>
                <a:schemeClr val="dk1"/>
              </a:buClr>
              <a:buSzPts val="1800"/>
              <a:buNone/>
            </a:pPr>
            <a:r>
              <a:t/>
            </a:r>
            <a:endParaRPr sz="1800"/>
          </a:p>
          <a:p>
            <a:pPr indent="0" lvl="0" marL="0" rtl="0" algn="just">
              <a:lnSpc>
                <a:spcPct val="120000"/>
              </a:lnSpc>
              <a:spcBef>
                <a:spcPts val="1000"/>
              </a:spcBef>
              <a:spcAft>
                <a:spcPts val="0"/>
              </a:spcAft>
              <a:buClr>
                <a:schemeClr val="dk1"/>
              </a:buClr>
              <a:buSzPts val="1800"/>
              <a:buNone/>
            </a:pPr>
            <a:r>
              <a:t/>
            </a:r>
            <a:endParaRPr sz="1800"/>
          </a:p>
          <a:p>
            <a:pPr indent="-228600" lvl="0" marL="228600" rtl="0" algn="just">
              <a:lnSpc>
                <a:spcPct val="120000"/>
              </a:lnSpc>
              <a:spcBef>
                <a:spcPts val="1000"/>
              </a:spcBef>
              <a:spcAft>
                <a:spcPts val="0"/>
              </a:spcAft>
              <a:buClr>
                <a:schemeClr val="dk1"/>
              </a:buClr>
              <a:buSzPts val="1800"/>
              <a:buChar char="•"/>
            </a:pPr>
            <a:r>
              <a:rPr lang="en-US" sz="1800"/>
              <a:t>Posisi parameter akan sesuai dengan urutan saat function dibuat</a:t>
            </a:r>
            <a:endParaRPr sz="1800"/>
          </a:p>
          <a:p>
            <a:pPr indent="-228600" lvl="0" marL="228600" rtl="0" algn="just">
              <a:lnSpc>
                <a:spcPct val="120000"/>
              </a:lnSpc>
              <a:spcBef>
                <a:spcPts val="1000"/>
              </a:spcBef>
              <a:spcAft>
                <a:spcPts val="0"/>
              </a:spcAft>
              <a:buClr>
                <a:schemeClr val="dk1"/>
              </a:buClr>
              <a:buSzPts val="1800"/>
              <a:buChar char="•"/>
            </a:pPr>
            <a:r>
              <a:rPr lang="en-US" sz="1800"/>
              <a:t>Untuk memanggil parameter tersebut juga harus dilakukan sesuai dengan urutannya</a:t>
            </a:r>
            <a:endParaRPr sz="1800"/>
          </a:p>
        </p:txBody>
      </p:sp>
      <p:pic>
        <p:nvPicPr>
          <p:cNvPr id="236" name="Google Shape;236;p25"/>
          <p:cNvPicPr preferRelativeResize="0"/>
          <p:nvPr/>
        </p:nvPicPr>
        <p:blipFill rotWithShape="1">
          <a:blip r:embed="rId3">
            <a:alphaModFix/>
          </a:blip>
          <a:srcRect b="0" l="0" r="0" t="0"/>
          <a:stretch/>
        </p:blipFill>
        <p:spPr>
          <a:xfrm>
            <a:off x="1806222" y="3796061"/>
            <a:ext cx="5547078" cy="9861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6726E"/>
              </a:buClr>
              <a:buSzPts val="4400"/>
              <a:buFont typeface="Aharoni"/>
              <a:buNone/>
            </a:pPr>
            <a:r>
              <a:rPr lang="en-US"/>
              <a:t>Membuat Function</a:t>
            </a:r>
            <a:endParaRPr/>
          </a:p>
        </p:txBody>
      </p:sp>
      <p:sp>
        <p:nvSpPr>
          <p:cNvPr id="242" name="Google Shape;242;p26"/>
          <p:cNvSpPr txBox="1"/>
          <p:nvPr>
            <p:ph idx="1" type="body"/>
          </p:nvPr>
        </p:nvSpPr>
        <p:spPr>
          <a:xfrm>
            <a:off x="838200" y="2401307"/>
            <a:ext cx="7995834" cy="3775656"/>
          </a:xfrm>
          <a:prstGeom prst="rect">
            <a:avLst/>
          </a:prstGeom>
          <a:noFill/>
          <a:ln>
            <a:noFill/>
          </a:ln>
        </p:spPr>
        <p:txBody>
          <a:bodyPr anchorCtr="0" anchor="t" bIns="45700" lIns="91425" spcFirstLastPara="1" rIns="91425" wrap="square" tIns="45700">
            <a:normAutofit/>
          </a:bodyPr>
          <a:lstStyle/>
          <a:p>
            <a:pPr indent="-228600" lvl="0" marL="228600" rtl="0" algn="just">
              <a:lnSpc>
                <a:spcPct val="120000"/>
              </a:lnSpc>
              <a:spcBef>
                <a:spcPts val="0"/>
              </a:spcBef>
              <a:spcAft>
                <a:spcPts val="0"/>
              </a:spcAft>
              <a:buClr>
                <a:schemeClr val="dk1"/>
              </a:buClr>
              <a:buSzPts val="1600"/>
              <a:buChar char="•"/>
            </a:pPr>
            <a:r>
              <a:rPr lang="en-US" sz="1600"/>
              <a:t>Dengan function kita tidak perlu mendeklarasikan kode berulang kali</a:t>
            </a:r>
            <a:endParaRPr/>
          </a:p>
          <a:p>
            <a:pPr indent="-228600" lvl="0" marL="228600" rtl="0" algn="just">
              <a:lnSpc>
                <a:spcPct val="120000"/>
              </a:lnSpc>
              <a:spcBef>
                <a:spcPts val="1000"/>
              </a:spcBef>
              <a:spcAft>
                <a:spcPts val="0"/>
              </a:spcAft>
              <a:buClr>
                <a:schemeClr val="dk1"/>
              </a:buClr>
              <a:buSzPts val="1600"/>
              <a:buChar char="•"/>
            </a:pPr>
            <a:r>
              <a:rPr lang="en-US" sz="1600"/>
              <a:t>Argumen adalah informasi yang diteruskan ke dalam fungsi yang ditentukan setelah nama fungsi dan ditulis dalam tanda kurung ()</a:t>
            </a:r>
            <a:endParaRPr/>
          </a:p>
          <a:p>
            <a:pPr indent="-228600" lvl="0" marL="228600" rtl="0" algn="just">
              <a:lnSpc>
                <a:spcPct val="120000"/>
              </a:lnSpc>
              <a:spcBef>
                <a:spcPts val="1000"/>
              </a:spcBef>
              <a:spcAft>
                <a:spcPts val="0"/>
              </a:spcAft>
              <a:buClr>
                <a:schemeClr val="dk1"/>
              </a:buClr>
              <a:buSzPts val="1600"/>
              <a:buChar char="•"/>
            </a:pPr>
            <a:r>
              <a:rPr lang="en-US" sz="1600"/>
              <a:t>Pada sebuah function, kita bisa menambahkan sebanyak apapun argument yang diperlukan</a:t>
            </a:r>
            <a:endParaRPr sz="1600"/>
          </a:p>
          <a:p>
            <a:pPr indent="-228600" lvl="0" marL="228600" rtl="0" algn="just">
              <a:lnSpc>
                <a:spcPct val="120000"/>
              </a:lnSpc>
              <a:spcBef>
                <a:spcPts val="1000"/>
              </a:spcBef>
              <a:spcAft>
                <a:spcPts val="0"/>
              </a:spcAft>
              <a:buClr>
                <a:schemeClr val="dk1"/>
              </a:buClr>
              <a:buSzPts val="1600"/>
              <a:buChar char="•"/>
            </a:pPr>
            <a:r>
              <a:rPr lang="en-US" sz="1600"/>
              <a:t>Setiap argument dipisahkan oleh tanda koma</a:t>
            </a:r>
            <a:endParaRPr sz="1600"/>
          </a:p>
          <a:p>
            <a:pPr indent="-228600" lvl="0" marL="228600" rtl="0" algn="just">
              <a:lnSpc>
                <a:spcPct val="120000"/>
              </a:lnSpc>
              <a:spcBef>
                <a:spcPts val="1000"/>
              </a:spcBef>
              <a:spcAft>
                <a:spcPts val="0"/>
              </a:spcAft>
              <a:buClr>
                <a:schemeClr val="dk1"/>
              </a:buClr>
              <a:buSzPts val="1600"/>
              <a:buChar char="•"/>
            </a:pPr>
            <a:r>
              <a:rPr lang="en-US" sz="1600"/>
              <a:t>nama merupakan argument yang digunakan untuk function greeting</a:t>
            </a:r>
            <a:endParaRPr/>
          </a:p>
        </p:txBody>
      </p:sp>
      <p:pic>
        <p:nvPicPr>
          <p:cNvPr id="243" name="Google Shape;243;p26"/>
          <p:cNvPicPr preferRelativeResize="0"/>
          <p:nvPr/>
        </p:nvPicPr>
        <p:blipFill rotWithShape="1">
          <a:blip r:embed="rId3">
            <a:alphaModFix/>
          </a:blip>
          <a:srcRect b="0" l="0" r="0" t="0"/>
          <a:stretch/>
        </p:blipFill>
        <p:spPr>
          <a:xfrm>
            <a:off x="1693332" y="5000598"/>
            <a:ext cx="6574367" cy="149227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