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281-67DC-45A3-8295-B45A0CE8D64D}" type="datetimeFigureOut">
              <a:rPr lang="en-US" smtClean="0"/>
              <a:t>4/30/2011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4EC1-D7C1-498F-ADD1-8BD6C424A3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4" idx="4"/>
          </p:cNvCxnSpPr>
          <p:nvPr/>
        </p:nvCxnSpPr>
        <p:spPr>
          <a:xfrm rot="5400000">
            <a:off x="1143000" y="800100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180306" y="1866106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181894" y="2856706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181894" y="3771106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181894" y="4837906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181894" y="5828506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57400" y="1219200"/>
            <a:ext cx="5318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>
            <a:off x="2133600" y="2362200"/>
            <a:ext cx="6080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33600" y="3351212"/>
            <a:ext cx="5318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" idx="1"/>
          </p:cNvCxnSpPr>
          <p:nvPr/>
        </p:nvCxnSpPr>
        <p:spPr>
          <a:xfrm>
            <a:off x="3886200" y="1219200"/>
            <a:ext cx="4572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7" idx="1"/>
          </p:cNvCxnSpPr>
          <p:nvPr/>
        </p:nvCxnSpPr>
        <p:spPr>
          <a:xfrm>
            <a:off x="4040188" y="2286000"/>
            <a:ext cx="3794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9" idx="1"/>
          </p:cNvCxnSpPr>
          <p:nvPr/>
        </p:nvCxnSpPr>
        <p:spPr>
          <a:xfrm>
            <a:off x="4191000" y="3429000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1219200"/>
            <a:ext cx="5318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43600" y="2209800"/>
            <a:ext cx="531812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91200" y="3352800"/>
            <a:ext cx="6858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1" idx="1"/>
          </p:cNvCxnSpPr>
          <p:nvPr/>
        </p:nvCxnSpPr>
        <p:spPr>
          <a:xfrm>
            <a:off x="7315200" y="1219200"/>
            <a:ext cx="381000" cy="158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3"/>
            <a:endCxn id="55" idx="1"/>
          </p:cNvCxnSpPr>
          <p:nvPr/>
        </p:nvCxnSpPr>
        <p:spPr>
          <a:xfrm>
            <a:off x="2209800" y="5334000"/>
            <a:ext cx="533400" cy="342900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1" idx="3"/>
            <a:endCxn id="22" idx="1"/>
          </p:cNvCxnSpPr>
          <p:nvPr/>
        </p:nvCxnSpPr>
        <p:spPr>
          <a:xfrm flipV="1">
            <a:off x="2209800" y="4686300"/>
            <a:ext cx="533400" cy="647700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20" idx="2"/>
            <a:endCxn id="22" idx="3"/>
          </p:cNvCxnSpPr>
          <p:nvPr/>
        </p:nvCxnSpPr>
        <p:spPr>
          <a:xfrm rot="5400000">
            <a:off x="5181600" y="2895600"/>
            <a:ext cx="876300" cy="2705100"/>
          </a:xfrm>
          <a:prstGeom prst="bentConnector2">
            <a:avLst/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4267200" y="3810000"/>
            <a:ext cx="2971800" cy="1790700"/>
          </a:xfrm>
          <a:prstGeom prst="bentConnector3">
            <a:avLst>
              <a:gd name="adj1" fmla="val 1049"/>
            </a:avLst>
          </a:prstGeom>
          <a:ln w="34925">
            <a:solidFill>
              <a:schemeClr val="accent1">
                <a:lumMod val="50000"/>
              </a:schemeClr>
            </a:solidFill>
            <a:tailEnd type="arrow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38200" y="152400"/>
            <a:ext cx="990600" cy="4572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16002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Logon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838200"/>
            <a:ext cx="1371600" cy="762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Global References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838200"/>
            <a:ext cx="1600200" cy="762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 Structural References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057400"/>
            <a:ext cx="16002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 Incoming Mails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3400" y="3048000"/>
            <a:ext cx="1600200" cy="53340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 Outgoing Mails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029200"/>
            <a:ext cx="16002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Mail Records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owchart: Document 11"/>
          <p:cNvSpPr/>
          <p:nvPr/>
        </p:nvSpPr>
        <p:spPr>
          <a:xfrm>
            <a:off x="533400" y="3962400"/>
            <a:ext cx="1600200" cy="685800"/>
          </a:xfrm>
          <a:prstGeom prst="flowChartDocument">
            <a:avLst/>
          </a:prstGeom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Delivery Slip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6019800"/>
            <a:ext cx="9906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838200"/>
            <a:ext cx="990600" cy="762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Users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43200" y="1905000"/>
            <a:ext cx="12954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/Suspend New Mails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1905000"/>
            <a:ext cx="15240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New Mail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3048000"/>
            <a:ext cx="15240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Forwarded Mails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48000"/>
            <a:ext cx="1219200" cy="76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Domicile Mail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1905000"/>
            <a:ext cx="990600" cy="1905000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and Queries</a:t>
            </a:r>
            <a:endParaRPr lang="en-US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6200" y="838200"/>
            <a:ext cx="1143000" cy="762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 &amp; archives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2743200" y="4343400"/>
            <a:ext cx="1524000" cy="685800"/>
          </a:xfrm>
          <a:prstGeom prst="flowChartDocument">
            <a:avLst/>
          </a:prstGeom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Reports</a:t>
            </a:r>
            <a:endParaRPr lang="en-US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101025"/>
            <a:ext cx="3581400" cy="584775"/>
          </a:xfrm>
          <a:prstGeom prst="rect">
            <a:avLst/>
          </a:prstGeom>
        </p:spPr>
        <p:style>
          <a:lnRef idx="0">
            <a:schemeClr val="accent4"/>
          </a:lnRef>
          <a:fillRef idx="1003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Diagram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lowchart: Document 54"/>
          <p:cNvSpPr/>
          <p:nvPr/>
        </p:nvSpPr>
        <p:spPr>
          <a:xfrm>
            <a:off x="2743200" y="5334000"/>
            <a:ext cx="1524000" cy="685800"/>
          </a:xfrm>
          <a:prstGeom prst="flowChartDocument">
            <a:avLst/>
          </a:prstGeom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 Sorting</a:t>
            </a:r>
            <a:endParaRPr lang="en-US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Supreme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Essien</dc:creator>
  <cp:lastModifiedBy>Joe Essien</cp:lastModifiedBy>
  <cp:revision>15</cp:revision>
  <dcterms:created xsi:type="dcterms:W3CDTF">2011-04-30T20:30:20Z</dcterms:created>
  <dcterms:modified xsi:type="dcterms:W3CDTF">2011-04-30T22:09:02Z</dcterms:modified>
</cp:coreProperties>
</file>