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80" r:id="rId4"/>
    <p:sldId id="281" r:id="rId5"/>
  </p:sldIdLst>
  <p:sldSz cx="18288000" cy="10287000"/>
  <p:notesSz cx="7772400" cy="10058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91436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8287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27430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365744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4571810" algn="l" defTabSz="182872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5486171" algn="l" defTabSz="182872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6400533" algn="l" defTabSz="182872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7314896" algn="l" defTabSz="182872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4" orient="horz" pos="3240">
          <p15:clr>
            <a:srgbClr val="A4A3A4"/>
          </p15:clr>
        </p15:guide>
        <p15:guide id="6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orient="horz" pos="283">
          <p15:clr>
            <a:srgbClr val="A4A3A4"/>
          </p15:clr>
        </p15:guide>
        <p15:guide id="3" pos="24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634"/>
    <a:srgbClr val="D1350F"/>
    <a:srgbClr val="FFFFFF"/>
    <a:srgbClr val="FDE8E3"/>
    <a:srgbClr val="572B16"/>
    <a:srgbClr val="A6A6A6"/>
    <a:srgbClr val="E0E2E1"/>
    <a:srgbClr val="D8E1E6"/>
    <a:srgbClr val="5A869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0546" autoAdjust="0"/>
  </p:normalViewPr>
  <p:slideViewPr>
    <p:cSldViewPr showGuides="1">
      <p:cViewPr varScale="1">
        <p:scale>
          <a:sx n="76" d="100"/>
          <a:sy n="76" d="100"/>
        </p:scale>
        <p:origin x="1392" y="192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2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45" d="100"/>
          <a:sy n="45" d="100"/>
        </p:scale>
        <p:origin x="-2664" y="-68"/>
      </p:cViewPr>
      <p:guideLst>
        <p:guide orient="horz" pos="2923"/>
        <p:guide orient="horz" pos="283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17113E-EE52-418C-876D-51A57B740E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19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457200"/>
            <a:ext cx="6858000" cy="3859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617720"/>
            <a:ext cx="685800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7200" y="9555480"/>
            <a:ext cx="6858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&lt;Course name&gt;   1 - </a:t>
            </a:r>
            <a:fld id="{7C951E65-0BAA-4B24-AD87-683F8269D8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8" name="NotesMaster_TextBoxGuide"/>
          <p:cNvSpPr>
            <a:spLocks noChangeShapeType="1"/>
          </p:cNvSpPr>
          <p:nvPr/>
        </p:nvSpPr>
        <p:spPr bwMode="auto">
          <a:xfrm>
            <a:off x="457200" y="9464675"/>
            <a:ext cx="6858000" cy="0"/>
          </a:xfrm>
          <a:prstGeom prst="line">
            <a:avLst/>
          </a:prstGeom>
          <a:noFill/>
          <a:ln w="9525">
            <a:solidFill>
              <a:srgbClr val="0082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555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14361" rtl="0" eaLnBrk="0" fontAlgn="base" hangingPunct="0">
      <a:lnSpc>
        <a:spcPct val="110000"/>
      </a:lnSpc>
      <a:spcBef>
        <a:spcPts val="8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Oracle Sans" panose="020B0503020204020204" pitchFamily="34" charset="0"/>
        <a:ea typeface="+mn-ea"/>
        <a:cs typeface="Oracle Sans" panose="020B0503020204020204" pitchFamily="34" charset="0"/>
      </a:defRPr>
    </a:lvl1pPr>
    <a:lvl2pPr marL="225425" indent="0" algn="l" defTabSz="914361" rtl="0" eaLnBrk="0" fontAlgn="base" hangingPunct="0">
      <a:lnSpc>
        <a:spcPct val="110000"/>
      </a:lnSpc>
      <a:spcBef>
        <a:spcPts val="8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Oracle Sans" panose="020B0503020204020204" pitchFamily="34" charset="0"/>
        <a:ea typeface="+mn-ea"/>
        <a:cs typeface="Oracle Sans" panose="020B0503020204020204" pitchFamily="34" charset="0"/>
      </a:defRPr>
    </a:lvl2pPr>
    <a:lvl3pPr marL="688975" indent="-225425" algn="l" defTabSz="914361" rtl="0" eaLnBrk="0" fontAlgn="base" hangingPunct="0">
      <a:lnSpc>
        <a:spcPct val="110000"/>
      </a:lnSpc>
      <a:spcBef>
        <a:spcPts val="6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Oracle Sans" panose="020B0503020204020204" pitchFamily="34" charset="0"/>
        <a:ea typeface="+mn-ea"/>
        <a:cs typeface="Oracle Sans" panose="020B0503020204020204" pitchFamily="34" charset="0"/>
      </a:defRPr>
    </a:lvl3pPr>
    <a:lvl4pPr marL="1027113" indent="-225425" algn="l" defTabSz="914361" rtl="0" eaLnBrk="0" fontAlgn="base" hangingPunct="0">
      <a:lnSpc>
        <a:spcPct val="110000"/>
      </a:lnSpc>
      <a:spcBef>
        <a:spcPts val="6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Oracle Sans" panose="020B0503020204020204" pitchFamily="34" charset="0"/>
        <a:ea typeface="+mn-ea"/>
        <a:cs typeface="Oracle Sans" panose="020B0503020204020204" pitchFamily="34" charset="0"/>
      </a:defRPr>
    </a:lvl4pPr>
    <a:lvl5pPr marL="225425" indent="0" algn="l" defTabSz="914361" rtl="0" eaLnBrk="0" fontAlgn="base" hangingPunct="0">
      <a:lnSpc>
        <a:spcPct val="110000"/>
      </a:lnSpc>
      <a:spcBef>
        <a:spcPts val="8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4571810" algn="l" defTabSz="182872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71" algn="l" defTabSz="182872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533" algn="l" defTabSz="182872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96" algn="l" defTabSz="182872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otched Right Arrow 1"/>
          <p:cNvSpPr/>
          <p:nvPr userDrawn="1"/>
        </p:nvSpPr>
        <p:spPr>
          <a:xfrm rot="16200000">
            <a:off x="14672427" y="986616"/>
            <a:ext cx="2127655" cy="1907022"/>
          </a:xfrm>
          <a:custGeom>
            <a:avLst/>
            <a:gdLst>
              <a:gd name="connsiteX0" fmla="*/ 0 w 2691828"/>
              <a:gd name="connsiteY0" fmla="*/ 619018 h 2476072"/>
              <a:gd name="connsiteX1" fmla="*/ 1453792 w 2691828"/>
              <a:gd name="connsiteY1" fmla="*/ 619018 h 2476072"/>
              <a:gd name="connsiteX2" fmla="*/ 1453792 w 2691828"/>
              <a:gd name="connsiteY2" fmla="*/ 0 h 2476072"/>
              <a:gd name="connsiteX3" fmla="*/ 2691828 w 2691828"/>
              <a:gd name="connsiteY3" fmla="*/ 1238036 h 2476072"/>
              <a:gd name="connsiteX4" fmla="*/ 1453792 w 2691828"/>
              <a:gd name="connsiteY4" fmla="*/ 2476072 h 2476072"/>
              <a:gd name="connsiteX5" fmla="*/ 1453792 w 2691828"/>
              <a:gd name="connsiteY5" fmla="*/ 1857054 h 2476072"/>
              <a:gd name="connsiteX6" fmla="*/ 0 w 2691828"/>
              <a:gd name="connsiteY6" fmla="*/ 1857054 h 2476072"/>
              <a:gd name="connsiteX7" fmla="*/ 619018 w 2691828"/>
              <a:gd name="connsiteY7" fmla="*/ 1238036 h 2476072"/>
              <a:gd name="connsiteX8" fmla="*/ 0 w 2691828"/>
              <a:gd name="connsiteY8" fmla="*/ 619018 h 2476072"/>
              <a:gd name="connsiteX0" fmla="*/ 0 w 2691828"/>
              <a:gd name="connsiteY0" fmla="*/ 0 h 1857054"/>
              <a:gd name="connsiteX1" fmla="*/ 1453792 w 2691828"/>
              <a:gd name="connsiteY1" fmla="*/ 0 h 1857054"/>
              <a:gd name="connsiteX2" fmla="*/ 2691828 w 2691828"/>
              <a:gd name="connsiteY2" fmla="*/ 619018 h 1857054"/>
              <a:gd name="connsiteX3" fmla="*/ 1453792 w 2691828"/>
              <a:gd name="connsiteY3" fmla="*/ 1857054 h 1857054"/>
              <a:gd name="connsiteX4" fmla="*/ 1453792 w 2691828"/>
              <a:gd name="connsiteY4" fmla="*/ 1238036 h 1857054"/>
              <a:gd name="connsiteX5" fmla="*/ 0 w 2691828"/>
              <a:gd name="connsiteY5" fmla="*/ 1238036 h 1857054"/>
              <a:gd name="connsiteX6" fmla="*/ 619018 w 2691828"/>
              <a:gd name="connsiteY6" fmla="*/ 619018 h 1857054"/>
              <a:gd name="connsiteX7" fmla="*/ 0 w 2691828"/>
              <a:gd name="connsiteY7" fmla="*/ 0 h 1857054"/>
              <a:gd name="connsiteX0" fmla="*/ 0 w 2691828"/>
              <a:gd name="connsiteY0" fmla="*/ 0 h 1238036"/>
              <a:gd name="connsiteX1" fmla="*/ 1453792 w 2691828"/>
              <a:gd name="connsiteY1" fmla="*/ 0 h 1238036"/>
              <a:gd name="connsiteX2" fmla="*/ 2691828 w 2691828"/>
              <a:gd name="connsiteY2" fmla="*/ 619018 h 1238036"/>
              <a:gd name="connsiteX3" fmla="*/ 1453792 w 2691828"/>
              <a:gd name="connsiteY3" fmla="*/ 1238036 h 1238036"/>
              <a:gd name="connsiteX4" fmla="*/ 0 w 2691828"/>
              <a:gd name="connsiteY4" fmla="*/ 1238036 h 1238036"/>
              <a:gd name="connsiteX5" fmla="*/ 619018 w 2691828"/>
              <a:gd name="connsiteY5" fmla="*/ 619018 h 1238036"/>
              <a:gd name="connsiteX6" fmla="*/ 0 w 2691828"/>
              <a:gd name="connsiteY6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619018 w 1453792"/>
              <a:gd name="connsiteY4" fmla="*/ 619018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51238 w 1453792"/>
              <a:gd name="connsiteY4" fmla="*/ 610852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350629 w 1453792"/>
              <a:gd name="connsiteY4" fmla="*/ 632631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08204 w 1453792"/>
              <a:gd name="connsiteY4" fmla="*/ 626554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80705 w 1453792"/>
              <a:gd name="connsiteY4" fmla="*/ 626556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42322 w 1453792"/>
              <a:gd name="connsiteY4" fmla="*/ 620480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40189 w 1453792"/>
              <a:gd name="connsiteY4" fmla="*/ 622508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59380 w 1453792"/>
              <a:gd name="connsiteY4" fmla="*/ 610354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35923 w 1453792"/>
              <a:gd name="connsiteY4" fmla="*/ 618459 h 1238036"/>
              <a:gd name="connsiteX5" fmla="*/ 0 w 1453792"/>
              <a:gd name="connsiteY5" fmla="*/ 0 h 123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3792" h="1238036">
                <a:moveTo>
                  <a:pt x="0" y="0"/>
                </a:moveTo>
                <a:lnTo>
                  <a:pt x="1453792" y="0"/>
                </a:lnTo>
                <a:lnTo>
                  <a:pt x="1453792" y="1238036"/>
                </a:lnTo>
                <a:lnTo>
                  <a:pt x="0" y="1238036"/>
                </a:lnTo>
                <a:lnTo>
                  <a:pt x="435923" y="618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itle_Gray_Number"/>
          <p:cNvSpPr>
            <a:spLocks noChangeArrowheads="1"/>
          </p:cNvSpPr>
          <p:nvPr userDrawn="1"/>
        </p:nvSpPr>
        <p:spPr bwMode="gray">
          <a:xfrm>
            <a:off x="14870996" y="993444"/>
            <a:ext cx="1740604" cy="115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398" tIns="25398" rIns="25398" bIns="25398" anchor="b"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7200" b="1" baseline="0" dirty="0">
                <a:solidFill>
                  <a:srgbClr val="FFFFF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9</a:t>
            </a: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408177" y="4152900"/>
            <a:ext cx="15471648" cy="1042416"/>
          </a:xfrm>
        </p:spPr>
        <p:txBody>
          <a:bodyPr anchor="b"/>
          <a:lstStyle>
            <a:lvl1pPr>
              <a:spcBef>
                <a:spcPct val="0"/>
              </a:spcBef>
              <a:defRPr sz="6000" b="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26465" y="5483353"/>
            <a:ext cx="15435072" cy="660690"/>
          </a:xfrm>
        </p:spPr>
        <p:txBody>
          <a:bodyPr/>
          <a:lstStyle>
            <a:lvl1pPr algn="l"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27048" y="1252728"/>
            <a:ext cx="2103120" cy="2764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932689" y="2311724"/>
            <a:ext cx="5315712" cy="3107513"/>
          </a:xfrm>
        </p:spPr>
        <p:txBody>
          <a:bodyPr/>
          <a:lstStyle>
            <a:lvl1pPr>
              <a:defRPr sz="2700"/>
            </a:lvl1pPr>
            <a:lvl2pPr marL="692122" indent="-463530">
              <a:defRPr sz="2700"/>
            </a:lvl2pPr>
            <a:lvl3pPr marL="1143000" indent="-457200">
              <a:defRPr sz="2400"/>
            </a:lvl3pPr>
            <a:lvl4pPr marL="1596960" indent="-460357">
              <a:defRPr sz="2400"/>
            </a:lvl4pPr>
            <a:lvl5pPr marL="2060490" indent="-463530"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6777156" y="2314673"/>
            <a:ext cx="5315712" cy="3107513"/>
          </a:xfrm>
        </p:spPr>
        <p:txBody>
          <a:bodyPr/>
          <a:lstStyle>
            <a:lvl1pPr>
              <a:defRPr sz="2700"/>
            </a:lvl1pPr>
            <a:lvl2pPr marL="685771" indent="-457181">
              <a:defRPr sz="2700"/>
            </a:lvl2pPr>
            <a:lvl3pPr marL="1143000" indent="-457200">
              <a:defRPr sz="2400"/>
            </a:lvl3pPr>
            <a:lvl4pPr marL="1596960" indent="-460357">
              <a:defRPr sz="2400"/>
            </a:lvl4pPr>
            <a:lvl5pPr marL="2060490" indent="-463530"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12611085" y="2317621"/>
            <a:ext cx="5315712" cy="3107513"/>
          </a:xfrm>
        </p:spPr>
        <p:txBody>
          <a:bodyPr/>
          <a:lstStyle>
            <a:lvl1pPr>
              <a:defRPr sz="2700"/>
            </a:lvl1pPr>
            <a:lvl2pPr marL="685771" indent="-457181">
              <a:defRPr sz="2700"/>
            </a:lvl2pPr>
            <a:lvl3pPr marL="1143000" indent="-457200">
              <a:defRPr sz="2400"/>
            </a:lvl3pPr>
            <a:lvl4pPr marL="1596960" indent="-460357">
              <a:defRPr sz="2400"/>
            </a:lvl4pPr>
            <a:lvl5pPr marL="2060490" indent="-463530"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sp>
        <p:nvSpPr>
          <p:cNvPr id="7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1" y="2840432"/>
            <a:ext cx="16421100" cy="3446068"/>
          </a:xfrm>
        </p:spPr>
        <p:txBody>
          <a:bodyPr/>
          <a:lstStyle>
            <a:lvl1pPr>
              <a:spcBef>
                <a:spcPts val="1350"/>
              </a:spcBef>
              <a:defRPr/>
            </a:lvl1pPr>
            <a:lvl2pPr>
              <a:spcBef>
                <a:spcPts val="1800"/>
              </a:spcBef>
              <a:defRPr/>
            </a:lvl2pPr>
            <a:lvl3pPr marL="1943100" indent="-571500"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D898F-103C-F14D-85A5-5DFDF32D1E06}"/>
              </a:ext>
            </a:extLst>
          </p:cNvPr>
          <p:cNvSpPr/>
          <p:nvPr userDrawn="1"/>
        </p:nvSpPr>
        <p:spPr>
          <a:xfrm>
            <a:off x="1036320" y="24216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2" y="1790700"/>
            <a:ext cx="16459201" cy="609907"/>
          </a:xfrm>
        </p:spPr>
        <p:txBody>
          <a:bodyPr/>
          <a:lstStyle>
            <a:lvl1pPr>
              <a:defRPr baseline="0">
                <a:solidFill>
                  <a:srgbClr val="312D2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46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2"/>
          <a:stretch/>
        </p:blipFill>
        <p:spPr>
          <a:xfrm>
            <a:off x="0" y="1676400"/>
            <a:ext cx="4368582" cy="2476500"/>
          </a:xfrm>
          <a:prstGeom prst="rect">
            <a:avLst/>
          </a:prstGeom>
        </p:spPr>
      </p:pic>
      <p:pic>
        <p:nvPicPr>
          <p:cNvPr id="12" name="Picture 11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5F7F53D4-47BD-9145-A247-BCC9EDCB7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2" r="12497" b="27845"/>
          <a:stretch/>
        </p:blipFill>
        <p:spPr>
          <a:xfrm>
            <a:off x="10771300" y="8039101"/>
            <a:ext cx="75167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1" y="4121597"/>
            <a:ext cx="16421100" cy="11743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2" y="5295900"/>
            <a:ext cx="16459201" cy="609907"/>
          </a:xfrm>
        </p:spPr>
        <p:txBody>
          <a:bodyPr/>
          <a:lstStyle>
            <a:lvl1pPr>
              <a:defRPr b="1" baseline="0">
                <a:solidFill>
                  <a:srgbClr val="312D2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381000"/>
          </a:xfrm>
          <a:prstGeom prst="rect">
            <a:avLst/>
          </a:prstGeom>
        </p:spPr>
      </p:pic>
      <p:sp>
        <p:nvSpPr>
          <p:cNvPr id="10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94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or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1" y="2688032"/>
            <a:ext cx="16421100" cy="3446068"/>
          </a:xfrm>
        </p:spPr>
        <p:txBody>
          <a:bodyPr/>
          <a:lstStyle>
            <a:lvl1pPr>
              <a:spcBef>
                <a:spcPts val="1350"/>
              </a:spcBef>
              <a:defRPr/>
            </a:lvl1pPr>
            <a:lvl2pPr>
              <a:spcBef>
                <a:spcPts val="1800"/>
              </a:spcBef>
              <a:defRPr/>
            </a:lvl2pPr>
            <a:lvl3pPr marL="1943100" indent="-571500"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3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 for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9" y="2688032"/>
            <a:ext cx="16422624" cy="3446068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943100" indent="-571500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7988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 for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9" y="2688032"/>
            <a:ext cx="16422624" cy="3446068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943100" indent="-571500">
              <a:buFont typeface="+mj-lt"/>
              <a:buAutoNum type="alphaLcPeriod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195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for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E362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225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for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932689" y="2736058"/>
            <a:ext cx="7906511" cy="3206002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000"/>
            </a:lvl3pPr>
            <a:lvl4pPr>
              <a:defRPr sz="27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9448799" y="2736058"/>
            <a:ext cx="8077200" cy="3398042"/>
          </a:xfrm>
        </p:spPr>
        <p:txBody>
          <a:bodyPr/>
          <a:lstStyle>
            <a:lvl1pPr>
              <a:defRPr sz="3200" baseline="0">
                <a:solidFill>
                  <a:srgbClr val="312D2A"/>
                </a:solidFill>
              </a:defRPr>
            </a:lvl1pPr>
            <a:lvl2pPr>
              <a:defRPr sz="3200"/>
            </a:lvl2pPr>
            <a:lvl3pPr>
              <a:defRPr sz="3000"/>
            </a:lvl3pPr>
            <a:lvl4pPr>
              <a:defRPr sz="27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730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for Thre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932689" y="2715890"/>
            <a:ext cx="5315712" cy="3107513"/>
          </a:xfrm>
        </p:spPr>
        <p:txBody>
          <a:bodyPr/>
          <a:lstStyle>
            <a:lvl1pPr>
              <a:defRPr sz="2700"/>
            </a:lvl1pPr>
            <a:lvl2pPr marL="692122" indent="-463530">
              <a:defRPr sz="2700"/>
            </a:lvl2pPr>
            <a:lvl3pPr marL="1143000" indent="-457200">
              <a:defRPr sz="2400"/>
            </a:lvl3pPr>
            <a:lvl4pPr marL="1596960" indent="-460357">
              <a:defRPr sz="2400"/>
            </a:lvl4pPr>
            <a:lvl5pPr marL="2060490" indent="-463530"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6777156" y="2718839"/>
            <a:ext cx="5315712" cy="3107513"/>
          </a:xfrm>
        </p:spPr>
        <p:txBody>
          <a:bodyPr/>
          <a:lstStyle>
            <a:lvl1pPr>
              <a:defRPr sz="2700"/>
            </a:lvl1pPr>
            <a:lvl2pPr marL="685771" indent="-457181">
              <a:defRPr sz="2700"/>
            </a:lvl2pPr>
            <a:lvl3pPr marL="1143000" indent="-457200">
              <a:defRPr sz="2400"/>
            </a:lvl3pPr>
            <a:lvl4pPr marL="1596960" indent="-460357">
              <a:defRPr sz="2400"/>
            </a:lvl4pPr>
            <a:lvl5pPr marL="2060490" indent="-463530"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12611085" y="2721787"/>
            <a:ext cx="5315712" cy="3107513"/>
          </a:xfrm>
        </p:spPr>
        <p:txBody>
          <a:bodyPr/>
          <a:lstStyle>
            <a:lvl1pPr>
              <a:defRPr sz="2700"/>
            </a:lvl1pPr>
            <a:lvl2pPr marL="685771" indent="-457181">
              <a:defRPr sz="2700"/>
            </a:lvl2pPr>
            <a:lvl3pPr marL="1143000" indent="-457200">
              <a:defRPr sz="2400"/>
            </a:lvl3pPr>
            <a:lvl4pPr marL="1596960" indent="-460357">
              <a:defRPr sz="2400"/>
            </a:lvl4pPr>
            <a:lvl5pPr marL="2060490" indent="-463530"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003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FFFFFF">
                <a:lumMod val="75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44000" y="6619875"/>
            <a:ext cx="9144000" cy="3667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  <p:sp>
        <p:nvSpPr>
          <p:cNvPr id="5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70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FFFFFF">
                <a:lumMod val="75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1400" y="7416403"/>
            <a:ext cx="7086600" cy="2842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1" y="616397"/>
            <a:ext cx="16421100" cy="1314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1" y="2272710"/>
            <a:ext cx="16421100" cy="3446068"/>
          </a:xfrm>
        </p:spPr>
        <p:txBody>
          <a:bodyPr/>
          <a:lstStyle>
            <a:lvl1pPr>
              <a:spcBef>
                <a:spcPts val="1350"/>
              </a:spcBef>
              <a:defRPr/>
            </a:lvl1pPr>
            <a:lvl2pPr>
              <a:spcBef>
                <a:spcPts val="1800"/>
              </a:spcBef>
              <a:defRPr/>
            </a:lvl2pPr>
            <a:lvl3pPr marL="1943100" indent="-571500"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0" t="-6389" r="-9348" b="-2544"/>
          <a:stretch/>
        </p:blipFill>
        <p:spPr>
          <a:xfrm>
            <a:off x="14324875" y="5986906"/>
            <a:ext cx="3576274" cy="3601882"/>
          </a:xfrm>
          <a:prstGeom prst="ellipse">
            <a:avLst/>
          </a:prstGeom>
        </p:spPr>
      </p:pic>
      <p:sp>
        <p:nvSpPr>
          <p:cNvPr id="16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75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FFFFFF">
                <a:lumMod val="75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1400" y="7457968"/>
            <a:ext cx="7086600" cy="2842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1" y="2272710"/>
            <a:ext cx="16421100" cy="3446068"/>
          </a:xfrm>
        </p:spPr>
        <p:txBody>
          <a:bodyPr/>
          <a:lstStyle>
            <a:lvl1pPr>
              <a:spcBef>
                <a:spcPts val="1350"/>
              </a:spcBef>
              <a:defRPr/>
            </a:lvl1pPr>
            <a:lvl2pPr>
              <a:spcBef>
                <a:spcPts val="1800"/>
              </a:spcBef>
              <a:defRPr/>
            </a:lvl2pPr>
            <a:lvl3pPr marL="1943100" indent="-571500"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38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4497049" y="6407578"/>
            <a:ext cx="3257551" cy="3126948"/>
            <a:chOff x="351303" y="1475626"/>
            <a:chExt cx="4296904" cy="4124630"/>
          </a:xfrm>
        </p:grpSpPr>
        <p:grpSp>
          <p:nvGrpSpPr>
            <p:cNvPr id="39" name="Group 38"/>
            <p:cNvGrpSpPr/>
            <p:nvPr/>
          </p:nvGrpSpPr>
          <p:grpSpPr>
            <a:xfrm>
              <a:off x="744570" y="1475626"/>
              <a:ext cx="3074258" cy="4124630"/>
              <a:chOff x="241618" y="1591738"/>
              <a:chExt cx="3577210" cy="479942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618" y="1591738"/>
                <a:ext cx="3577210" cy="4799424"/>
              </a:xfrm>
              <a:prstGeom prst="rect">
                <a:avLst/>
              </a:prstGeom>
            </p:spPr>
          </p:pic>
          <p:grpSp>
            <p:nvGrpSpPr>
              <p:cNvPr id="44" name="Group 43"/>
              <p:cNvGrpSpPr/>
              <p:nvPr/>
            </p:nvGrpSpPr>
            <p:grpSpPr>
              <a:xfrm>
                <a:off x="1076326" y="2968176"/>
                <a:ext cx="1943100" cy="2077207"/>
                <a:chOff x="1076326" y="2968176"/>
                <a:chExt cx="1943100" cy="2077207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076326" y="2968176"/>
                  <a:ext cx="1943100" cy="290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076326" y="3676909"/>
                  <a:ext cx="1943100" cy="290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076326" y="4216103"/>
                  <a:ext cx="1943100" cy="290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076326" y="4755295"/>
                  <a:ext cx="1943100" cy="290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0" name="Picture 39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1" t="11895" r="11141" b="11895"/>
            <a:stretch/>
          </p:blipFill>
          <p:spPr>
            <a:xfrm>
              <a:off x="2186372" y="1978845"/>
              <a:ext cx="2461835" cy="140820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22" t="14110" r="46190" b="46243"/>
            <a:stretch/>
          </p:blipFill>
          <p:spPr>
            <a:xfrm>
              <a:off x="351303" y="3065038"/>
              <a:ext cx="1578041" cy="1572444"/>
            </a:xfrm>
            <a:prstGeom prst="ellipse">
              <a:avLst/>
            </a:prstGeom>
          </p:spPr>
        </p:pic>
        <p:sp>
          <p:nvSpPr>
            <p:cNvPr id="42" name="Freeform 8"/>
            <p:cNvSpPr>
              <a:spLocks noChangeAspect="1" noChangeArrowheads="1"/>
            </p:cNvSpPr>
            <p:nvPr/>
          </p:nvSpPr>
          <p:spPr bwMode="auto">
            <a:xfrm>
              <a:off x="559739" y="3413895"/>
              <a:ext cx="1106424" cy="842373"/>
            </a:xfrm>
            <a:custGeom>
              <a:avLst/>
              <a:gdLst>
                <a:gd name="T0" fmla="*/ 717 w 3011"/>
                <a:gd name="T1" fmla="*/ 1817 h 2293"/>
                <a:gd name="T2" fmla="*/ 81 w 3011"/>
                <a:gd name="T3" fmla="*/ 1192 h 2293"/>
                <a:gd name="T4" fmla="*/ 81 w 3011"/>
                <a:gd name="T5" fmla="*/ 880 h 2293"/>
                <a:gd name="T6" fmla="*/ 242 w 3011"/>
                <a:gd name="T7" fmla="*/ 718 h 2293"/>
                <a:gd name="T8" fmla="*/ 555 w 3011"/>
                <a:gd name="T9" fmla="*/ 718 h 2293"/>
                <a:gd name="T10" fmla="*/ 1192 w 3011"/>
                <a:gd name="T11" fmla="*/ 1342 h 2293"/>
                <a:gd name="T12" fmla="*/ 2454 w 3011"/>
                <a:gd name="T13" fmla="*/ 81 h 2293"/>
                <a:gd name="T14" fmla="*/ 2766 w 3011"/>
                <a:gd name="T15" fmla="*/ 81 h 2293"/>
                <a:gd name="T16" fmla="*/ 2928 w 3011"/>
                <a:gd name="T17" fmla="*/ 243 h 2293"/>
                <a:gd name="T18" fmla="*/ 2928 w 3011"/>
                <a:gd name="T19" fmla="*/ 556 h 2293"/>
                <a:gd name="T20" fmla="*/ 1667 w 3011"/>
                <a:gd name="T21" fmla="*/ 1817 h 2293"/>
                <a:gd name="T22" fmla="*/ 1192 w 3011"/>
                <a:gd name="T23" fmla="*/ 2292 h 2293"/>
                <a:gd name="T24" fmla="*/ 717 w 3011"/>
                <a:gd name="T25" fmla="*/ 1817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11" h="2293">
                  <a:moveTo>
                    <a:pt x="717" y="1817"/>
                  </a:moveTo>
                  <a:cubicBezTo>
                    <a:pt x="81" y="1192"/>
                    <a:pt x="81" y="1192"/>
                    <a:pt x="81" y="1192"/>
                  </a:cubicBezTo>
                  <a:cubicBezTo>
                    <a:pt x="0" y="1100"/>
                    <a:pt x="0" y="961"/>
                    <a:pt x="81" y="880"/>
                  </a:cubicBezTo>
                  <a:cubicBezTo>
                    <a:pt x="242" y="718"/>
                    <a:pt x="242" y="718"/>
                    <a:pt x="242" y="718"/>
                  </a:cubicBezTo>
                  <a:cubicBezTo>
                    <a:pt x="324" y="625"/>
                    <a:pt x="474" y="625"/>
                    <a:pt x="555" y="718"/>
                  </a:cubicBezTo>
                  <a:cubicBezTo>
                    <a:pt x="1192" y="1342"/>
                    <a:pt x="1192" y="1342"/>
                    <a:pt x="1192" y="1342"/>
                  </a:cubicBezTo>
                  <a:cubicBezTo>
                    <a:pt x="2454" y="81"/>
                    <a:pt x="2454" y="81"/>
                    <a:pt x="2454" y="81"/>
                  </a:cubicBezTo>
                  <a:cubicBezTo>
                    <a:pt x="2535" y="0"/>
                    <a:pt x="2685" y="0"/>
                    <a:pt x="2766" y="81"/>
                  </a:cubicBezTo>
                  <a:cubicBezTo>
                    <a:pt x="2928" y="243"/>
                    <a:pt x="2928" y="243"/>
                    <a:pt x="2928" y="243"/>
                  </a:cubicBezTo>
                  <a:cubicBezTo>
                    <a:pt x="3010" y="324"/>
                    <a:pt x="3010" y="475"/>
                    <a:pt x="2928" y="556"/>
                  </a:cubicBezTo>
                  <a:cubicBezTo>
                    <a:pt x="1667" y="1817"/>
                    <a:pt x="1667" y="1817"/>
                    <a:pt x="1667" y="1817"/>
                  </a:cubicBezTo>
                  <a:cubicBezTo>
                    <a:pt x="1192" y="2292"/>
                    <a:pt x="1192" y="2292"/>
                    <a:pt x="1192" y="2292"/>
                  </a:cubicBezTo>
                  <a:lnTo>
                    <a:pt x="717" y="18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49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1" y="2272710"/>
            <a:ext cx="16421100" cy="3446068"/>
          </a:xfrm>
        </p:spPr>
        <p:txBody>
          <a:bodyPr/>
          <a:lstStyle>
            <a:lvl1pPr>
              <a:spcBef>
                <a:spcPts val="1350"/>
              </a:spcBef>
              <a:defRPr/>
            </a:lvl1pPr>
            <a:lvl2pPr>
              <a:spcBef>
                <a:spcPts val="1800"/>
              </a:spcBef>
              <a:buClr>
                <a:schemeClr val="accent1"/>
              </a:buClr>
              <a:defRPr/>
            </a:lvl2pPr>
            <a:lvl3pPr marL="1943100" indent="-571500">
              <a:spcBef>
                <a:spcPts val="1800"/>
              </a:spcBef>
              <a:buClr>
                <a:schemeClr val="accent1"/>
              </a:buClr>
              <a:defRPr/>
            </a:lvl3pPr>
            <a:lvl4pPr>
              <a:spcBef>
                <a:spcPts val="1800"/>
              </a:spcBef>
              <a:buClr>
                <a:schemeClr val="accent1"/>
              </a:buClr>
              <a:defRPr/>
            </a:lvl4pPr>
            <a:lvl5pPr>
              <a:spcBef>
                <a:spcPts val="1800"/>
              </a:spcBef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9" y="2265654"/>
            <a:ext cx="16422624" cy="3446068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943100" indent="-571500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sp>
        <p:nvSpPr>
          <p:cNvPr id="5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9" y="2265654"/>
            <a:ext cx="16422624" cy="3446068"/>
          </a:xfrm>
        </p:spPr>
        <p:txBody>
          <a:bodyPr/>
          <a:lstStyle>
            <a:lvl2pPr>
              <a:buClr>
                <a:schemeClr val="accent1"/>
              </a:buClr>
              <a:buFont typeface="+mj-lt"/>
              <a:buAutoNum type="arabicPeriod"/>
              <a:defRPr/>
            </a:lvl2pPr>
            <a:lvl3pPr marL="1943100" indent="-571500">
              <a:buClr>
                <a:schemeClr val="accent1"/>
              </a:buClr>
              <a:buFont typeface="+mj-lt"/>
              <a:buAutoNum type="alphaLcPeriod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sp>
        <p:nvSpPr>
          <p:cNvPr id="5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FFFFFF">
                <a:lumMod val="75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44000" y="6619875"/>
            <a:ext cx="9144000" cy="36671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9" y="2267712"/>
            <a:ext cx="16422624" cy="1382426"/>
          </a:xfrm>
        </p:spPr>
        <p:txBody>
          <a:bodyPr/>
          <a:lstStyle>
            <a:lvl1pPr marL="0" indent="-14289">
              <a:defRPr/>
            </a:lvl1pPr>
            <a:lvl2pPr marL="685800" indent="-571500">
              <a:buFont typeface="+mj-lt"/>
              <a:buAutoNum type="alphaLcPeriod"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860" y="355291"/>
            <a:ext cx="1141751" cy="1719305"/>
          </a:xfrm>
          <a:prstGeom prst="rect">
            <a:avLst/>
          </a:prstGeom>
        </p:spPr>
      </p:pic>
      <p:sp>
        <p:nvSpPr>
          <p:cNvPr id="22" name="Title_Gray_Number"/>
          <p:cNvSpPr>
            <a:spLocks noChangeArrowheads="1"/>
          </p:cNvSpPr>
          <p:nvPr userDrawn="1"/>
        </p:nvSpPr>
        <p:spPr bwMode="gray">
          <a:xfrm>
            <a:off x="16840200" y="352865"/>
            <a:ext cx="968250" cy="115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25395" tIns="25395" rIns="25395" bIns="25395" anchor="b"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7200" b="1" dirty="0">
                <a:solidFill>
                  <a:schemeClr val="bg1"/>
                </a:solidFill>
                <a:latin typeface="+mn-lt"/>
                <a:cs typeface="Calibri" pitchFamily="34" charset="0"/>
              </a:rPr>
              <a:t>Q</a:t>
            </a:r>
          </a:p>
        </p:txBody>
      </p:sp>
      <p:sp>
        <p:nvSpPr>
          <p:cNvPr id="11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15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E362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sp>
        <p:nvSpPr>
          <p:cNvPr id="4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932689" y="2312991"/>
            <a:ext cx="7906511" cy="3206002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000"/>
            </a:lvl3pPr>
            <a:lvl4pPr>
              <a:defRPr sz="27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9448799" y="2312991"/>
            <a:ext cx="8077200" cy="3398042"/>
          </a:xfrm>
        </p:spPr>
        <p:txBody>
          <a:bodyPr/>
          <a:lstStyle>
            <a:lvl1pPr>
              <a:defRPr sz="3200" baseline="0">
                <a:solidFill>
                  <a:srgbClr val="312D2A"/>
                </a:solidFill>
              </a:defRPr>
            </a:lvl1pPr>
            <a:lvl2pPr>
              <a:defRPr sz="3200"/>
            </a:lvl2pPr>
            <a:lvl3pPr>
              <a:defRPr sz="3000"/>
            </a:lvl3pPr>
            <a:lvl4pPr>
              <a:defRPr sz="27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sp>
        <p:nvSpPr>
          <p:cNvPr id="6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rgbClr val="FFFFFF">
                <a:lumMod val="75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44000" y="6619875"/>
            <a:ext cx="9144000" cy="3667125"/>
          </a:xfrm>
          <a:prstGeom prst="rect">
            <a:avLst/>
          </a:prstGeom>
        </p:spPr>
      </p:pic>
      <p:sp>
        <p:nvSpPr>
          <p:cNvPr id="1031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933451" y="2272710"/>
            <a:ext cx="16421100" cy="344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5398" tIns="25398" rIns="25398" bIns="253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933451" y="616397"/>
            <a:ext cx="16421100" cy="117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5398" tIns="25398" rIns="25398" bIns="25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</p:spTree>
    <p:custDataLst>
      <p:tags r:id="rId2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5" r:id="rId2"/>
    <p:sldLayoutId id="2147484116" r:id="rId3"/>
    <p:sldLayoutId id="2147484105" r:id="rId4"/>
    <p:sldLayoutId id="2147484106" r:id="rId5"/>
    <p:sldLayoutId id="2147484107" r:id="rId6"/>
    <p:sldLayoutId id="2147484117" r:id="rId7"/>
    <p:sldLayoutId id="2147484108" r:id="rId8"/>
    <p:sldLayoutId id="2147484114" r:id="rId9"/>
    <p:sldLayoutId id="2147484113" r:id="rId10"/>
    <p:sldLayoutId id="2147484124" r:id="rId11"/>
    <p:sldLayoutId id="2147484125" r:id="rId12"/>
    <p:sldLayoutId id="2147484118" r:id="rId13"/>
    <p:sldLayoutId id="2147484119" r:id="rId14"/>
    <p:sldLayoutId id="2147484120" r:id="rId15"/>
    <p:sldLayoutId id="2147484121" r:id="rId16"/>
    <p:sldLayoutId id="2147484122" r:id="rId17"/>
    <p:sldLayoutId id="2147484123" r:id="rId18"/>
    <p:sldLayoutId id="2147484126" r:id="rId19"/>
  </p:sldLayoutIdLst>
  <p:hf sldNum="0" hdr="0" ftr="0" dt="0"/>
  <p:txStyles>
    <p:titleStyle>
      <a:lvl1pPr algn="l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5400" b="0" baseline="0">
          <a:solidFill>
            <a:schemeClr val="tx1"/>
          </a:solidFill>
          <a:latin typeface="+mj-lt"/>
          <a:ea typeface="+mj-ea"/>
          <a:cs typeface="Oracle Sans" panose="020B0503020204020204" pitchFamily="34" charset="0"/>
        </a:defRPr>
      </a:lvl1pPr>
      <a:lvl2pPr algn="l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4800">
          <a:solidFill>
            <a:srgbClr val="5F5F5F"/>
          </a:solidFill>
          <a:latin typeface="Arial" pitchFamily="34" charset="0"/>
        </a:defRPr>
      </a:lvl2pPr>
      <a:lvl3pPr algn="l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4800">
          <a:solidFill>
            <a:srgbClr val="5F5F5F"/>
          </a:solidFill>
          <a:latin typeface="Arial" pitchFamily="34" charset="0"/>
        </a:defRPr>
      </a:lvl3pPr>
      <a:lvl4pPr algn="l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4800">
          <a:solidFill>
            <a:srgbClr val="5F5F5F"/>
          </a:solidFill>
          <a:latin typeface="Arial" pitchFamily="34" charset="0"/>
        </a:defRPr>
      </a:lvl4pPr>
      <a:lvl5pPr algn="l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4800">
          <a:solidFill>
            <a:srgbClr val="5F5F5F"/>
          </a:solidFill>
          <a:latin typeface="Arial" pitchFamily="34" charset="0"/>
        </a:defRPr>
      </a:lvl5pPr>
      <a:lvl6pPr marL="914361" algn="ctr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5300" b="1">
          <a:solidFill>
            <a:schemeClr val="tx1"/>
          </a:solidFill>
          <a:latin typeface="Arial" pitchFamily="34" charset="0"/>
        </a:defRPr>
      </a:lvl6pPr>
      <a:lvl7pPr marL="1828724" algn="ctr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5300" b="1">
          <a:solidFill>
            <a:schemeClr val="tx1"/>
          </a:solidFill>
          <a:latin typeface="Arial" pitchFamily="34" charset="0"/>
        </a:defRPr>
      </a:lvl7pPr>
      <a:lvl8pPr marL="2743086" algn="ctr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5300" b="1">
          <a:solidFill>
            <a:schemeClr val="tx1"/>
          </a:solidFill>
          <a:latin typeface="Arial" pitchFamily="34" charset="0"/>
        </a:defRPr>
      </a:lvl8pPr>
      <a:lvl9pPr marL="3657447" algn="ctr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5300" b="1">
          <a:solidFill>
            <a:schemeClr val="tx1"/>
          </a:solidFill>
          <a:latin typeface="Arial" pitchFamily="34" charset="0"/>
        </a:defRPr>
      </a:lvl9pPr>
    </p:titleStyle>
    <p:bodyStyle>
      <a:lvl1pPr marL="0" indent="0" algn="l" defTabSz="457181" rtl="0" eaLnBrk="1" fontAlgn="base" hangingPunct="1">
        <a:lnSpc>
          <a:spcPct val="110000"/>
        </a:lnSpc>
        <a:spcBef>
          <a:spcPts val="1350"/>
        </a:spcBef>
        <a:spcAft>
          <a:spcPct val="0"/>
        </a:spcAft>
        <a:buClr>
          <a:srgbClr val="000000"/>
        </a:buClr>
        <a:buFont typeface="Arial" charset="0"/>
        <a:defRPr sz="3300" baseline="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1pPr>
      <a:lvl2pPr marL="685800" indent="-573088" algn="l" defTabSz="457181" rtl="0" eaLnBrk="1" fontAlgn="base" hangingPunct="1">
        <a:lnSpc>
          <a:spcPct val="110000"/>
        </a:lnSpc>
        <a:spcBef>
          <a:spcPts val="1800"/>
        </a:spcBef>
        <a:spcAft>
          <a:spcPct val="0"/>
        </a:spcAft>
        <a:buClr>
          <a:srgbClr val="D1350F"/>
        </a:buClr>
        <a:buFont typeface="Arial" charset="0"/>
        <a:buChar char="•"/>
        <a:defRPr sz="3200" baseline="0">
          <a:solidFill>
            <a:schemeClr val="tx1"/>
          </a:solidFill>
          <a:latin typeface="Oracle Sans" panose="020B0503020204020204" pitchFamily="34" charset="0"/>
          <a:cs typeface="Oracle Sans" panose="020B0503020204020204" pitchFamily="34" charset="0"/>
        </a:defRPr>
      </a:lvl2pPr>
      <a:lvl3pPr marL="1941513" indent="-569913" algn="l" defTabSz="457181" rtl="0" eaLnBrk="1" fontAlgn="base" hangingPunct="1">
        <a:lnSpc>
          <a:spcPct val="110000"/>
        </a:lnSpc>
        <a:spcBef>
          <a:spcPts val="1800"/>
        </a:spcBef>
        <a:spcAft>
          <a:spcPct val="0"/>
        </a:spcAft>
        <a:buClr>
          <a:srgbClr val="D1350F"/>
        </a:buClr>
        <a:buFont typeface="Arial" charset="0"/>
        <a:buChar char="–"/>
        <a:defRPr sz="3000" baseline="0">
          <a:solidFill>
            <a:schemeClr val="tx1"/>
          </a:solidFill>
          <a:latin typeface="Oracle Sans" panose="020B0503020204020204" pitchFamily="34" charset="0"/>
          <a:cs typeface="Oracle Sans" panose="020B0503020204020204" pitchFamily="34" charset="0"/>
        </a:defRPr>
      </a:lvl3pPr>
      <a:lvl4pPr marL="2743200" indent="-577850" algn="l" defTabSz="457181" rtl="0" eaLnBrk="1" fontAlgn="base" hangingPunct="1">
        <a:lnSpc>
          <a:spcPct val="110000"/>
        </a:lnSpc>
        <a:spcBef>
          <a:spcPts val="1800"/>
        </a:spcBef>
        <a:spcAft>
          <a:spcPct val="0"/>
        </a:spcAft>
        <a:buClr>
          <a:srgbClr val="D1350F"/>
        </a:buClr>
        <a:buSzPct val="45000"/>
        <a:buFont typeface="Arial" charset="0"/>
        <a:buChar char="—"/>
        <a:defRPr sz="2700" baseline="0">
          <a:solidFill>
            <a:schemeClr val="tx1"/>
          </a:solidFill>
          <a:latin typeface="Oracle Sans" panose="020B0503020204020204" pitchFamily="34" charset="0"/>
          <a:cs typeface="Oracle Sans" panose="020B0503020204020204" pitchFamily="34" charset="0"/>
        </a:defRPr>
      </a:lvl4pPr>
      <a:lvl5pPr marL="3429000" indent="-571500" algn="l" defTabSz="457181" rtl="0" eaLnBrk="1" fontAlgn="base" hangingPunct="1">
        <a:lnSpc>
          <a:spcPct val="110000"/>
        </a:lnSpc>
        <a:spcBef>
          <a:spcPts val="1800"/>
        </a:spcBef>
        <a:spcAft>
          <a:spcPct val="0"/>
        </a:spcAft>
        <a:buClr>
          <a:srgbClr val="D1350F"/>
        </a:buClr>
        <a:buSzPct val="55000"/>
        <a:buFont typeface="Arial" charset="0"/>
        <a:buChar char="—"/>
        <a:defRPr sz="2400" baseline="0">
          <a:solidFill>
            <a:schemeClr val="tx1"/>
          </a:solidFill>
          <a:latin typeface="Oracle Sans" panose="020B0503020204020204" pitchFamily="34" charset="0"/>
          <a:cs typeface="Oracle Sans" panose="020B0503020204020204" pitchFamily="34" charset="0"/>
        </a:defRPr>
      </a:lvl5pPr>
      <a:lvl6pPr marL="4336870" indent="-460357" algn="l" defTabSz="4571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3200">
          <a:solidFill>
            <a:schemeClr val="tx1"/>
          </a:solidFill>
          <a:latin typeface="+mn-lt"/>
        </a:defRPr>
      </a:lvl6pPr>
      <a:lvl7pPr marL="5251231" indent="-460357" algn="l" defTabSz="4571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3200">
          <a:solidFill>
            <a:schemeClr val="tx1"/>
          </a:solidFill>
          <a:latin typeface="+mn-lt"/>
        </a:defRPr>
      </a:lvl7pPr>
      <a:lvl8pPr marL="6165592" indent="-460357" algn="l" defTabSz="4571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3200">
          <a:solidFill>
            <a:schemeClr val="tx1"/>
          </a:solidFill>
          <a:latin typeface="+mn-lt"/>
        </a:defRPr>
      </a:lvl8pPr>
      <a:lvl9pPr marL="7079955" indent="-460357" algn="l" defTabSz="4571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61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24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86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7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10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71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533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96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B3B9-924D-604B-A68F-3BBD30141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Ansible for OU DevOps Admins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9DF1A-26CA-4F42-9B1D-B5750EDB1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465" y="5483353"/>
            <a:ext cx="15435072" cy="3013129"/>
          </a:xfrm>
        </p:spPr>
        <p:txBody>
          <a:bodyPr/>
          <a:lstStyle/>
          <a:p>
            <a:r>
              <a:rPr lang="en-US" dirty="0"/>
              <a:t>Using Ansible with OCI and OCI Ansible Modules</a:t>
            </a:r>
          </a:p>
          <a:p>
            <a:endParaRPr lang="en-US" dirty="0"/>
          </a:p>
          <a:p>
            <a:r>
              <a:rPr lang="en-US" dirty="0"/>
              <a:t>Joe Greenwald, Learning Solutions Architect, OU</a:t>
            </a:r>
          </a:p>
          <a:p>
            <a:r>
              <a:rPr lang="en-US" dirty="0"/>
              <a:t>June 28, 2021</a:t>
            </a:r>
          </a:p>
        </p:txBody>
      </p:sp>
    </p:spTree>
    <p:extLst>
      <p:ext uri="{BB962C8B-B14F-4D97-AF65-F5344CB8AC3E}">
        <p14:creationId xmlns:p14="http://schemas.microsoft.com/office/powerpoint/2010/main" val="37108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E167-C3BC-DC4F-825A-A2CECBC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0AB7-7E8D-AF4D-ACD6-D6194AE6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1" y="2272710"/>
            <a:ext cx="16421100" cy="4038537"/>
          </a:xfrm>
        </p:spPr>
        <p:txBody>
          <a:bodyPr/>
          <a:lstStyle/>
          <a:p>
            <a:r>
              <a:rPr lang="en-US" dirty="0"/>
              <a:t>After completing this lesson you will be able to:</a:t>
            </a:r>
          </a:p>
          <a:p>
            <a:pPr lvl="1"/>
            <a:r>
              <a:rPr lang="en-US" sz="2700" dirty="0"/>
              <a:t>Review a complete course configure using VSC – Java on OCI</a:t>
            </a:r>
          </a:p>
          <a:p>
            <a:pPr lvl="1"/>
            <a:r>
              <a:rPr lang="en-US" sz="2700" dirty="0"/>
              <a:t>Review the Linux OUIT DevOps VM</a:t>
            </a:r>
          </a:p>
          <a:p>
            <a:pPr lvl="1"/>
            <a:r>
              <a:rPr lang="en-US" sz="2700" dirty="0"/>
              <a:t>Use VSC to edit and use its terminal to test</a:t>
            </a:r>
          </a:p>
          <a:p>
            <a:pPr lvl="1"/>
            <a:r>
              <a:rPr lang="en-US" sz="2700" dirty="0"/>
              <a:t>Add useful VSC extensions for Ansible and YAML</a:t>
            </a:r>
          </a:p>
          <a:p>
            <a:pPr lvl="1"/>
            <a:r>
              <a:rPr lang="en-US" sz="2700" dirty="0"/>
              <a:t>Discuss next steps and issues integrating with OUIT processes, e.g.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2698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1F43-E97C-E54B-9955-B9FF64D5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F366-2CAE-BE40-854E-F443CCF8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7538"/>
            <a:ext cx="16421100" cy="8356194"/>
          </a:xfrm>
        </p:spPr>
        <p:txBody>
          <a:bodyPr/>
          <a:lstStyle/>
          <a:p>
            <a:r>
              <a:rPr lang="en-US" sz="2800" dirty="0"/>
              <a:t>Lesson 4: Vars, First Playbook</a:t>
            </a:r>
          </a:p>
          <a:p>
            <a:r>
              <a:rPr lang="en-US" sz="2800" dirty="0"/>
              <a:t>Lesson 5: Conditionals – tags, var syntax, conditionals and python string manipulation</a:t>
            </a:r>
          </a:p>
          <a:p>
            <a:r>
              <a:rPr lang="en-US" sz="2800" dirty="0"/>
              <a:t>Lesson 6: Handlers, Tags, Conditionals, Data Access</a:t>
            </a:r>
          </a:p>
          <a:p>
            <a:r>
              <a:rPr lang="en-US" sz="2800" dirty="0"/>
              <a:t>Lesson 7: Reuse – import tasks, playbooks, roles</a:t>
            </a:r>
          </a:p>
          <a:p>
            <a:r>
              <a:rPr lang="en-US" sz="2800" dirty="0"/>
              <a:t>Lesson 8: </a:t>
            </a:r>
            <a:r>
              <a:rPr lang="en-US" sz="2800" dirty="0" err="1"/>
              <a:t>changed_when</a:t>
            </a:r>
            <a:r>
              <a:rPr lang="en-US" sz="2800" dirty="0"/>
              <a:t>, error handling, templates, override vars, use roles</a:t>
            </a:r>
          </a:p>
          <a:p>
            <a:r>
              <a:rPr lang="en-US" sz="2800" dirty="0"/>
              <a:t>Lesson 9: Workflows with OUIT Ansible Playbooks, Java OCI course Build, Configure VM for OCI</a:t>
            </a:r>
          </a:p>
          <a:p>
            <a:r>
              <a:rPr lang="en-US" sz="2800" dirty="0"/>
              <a:t>Lesson 10: Integrating VSC into OUIT workflows</a:t>
            </a:r>
          </a:p>
          <a:p>
            <a:r>
              <a:rPr lang="en-US" sz="2800" dirty="0"/>
              <a:t>				Clone Ansible Playbook Repo</a:t>
            </a:r>
          </a:p>
          <a:p>
            <a:r>
              <a:rPr lang="en-US" sz="2800" dirty="0"/>
              <a:t>				Revise Playbook – remove use of </a:t>
            </a:r>
            <a:r>
              <a:rPr lang="en-US" sz="2800" dirty="0" err="1"/>
              <a:t>update_templates.sh</a:t>
            </a:r>
            <a:endParaRPr lang="en-US" sz="2800" dirty="0"/>
          </a:p>
          <a:p>
            <a:r>
              <a:rPr lang="en-US" sz="2800" dirty="0"/>
              <a:t>				Handle Variables</a:t>
            </a:r>
          </a:p>
          <a:p>
            <a:r>
              <a:rPr lang="en-US" sz="2800" dirty="0"/>
              <a:t>				Mods to existing scripts</a:t>
            </a:r>
          </a:p>
          <a:p>
            <a:r>
              <a:rPr lang="en-US" sz="2800" dirty="0"/>
              <a:t>				Provision OCI resources from local VSC </a:t>
            </a:r>
          </a:p>
          <a:p>
            <a:r>
              <a:rPr lang="en-US" sz="2800" dirty="0"/>
              <a:t>Lesson 11: Review and comments on VSC workflow and integration with OUIT and OCI</a:t>
            </a:r>
          </a:p>
        </p:txBody>
      </p:sp>
    </p:spTree>
    <p:extLst>
      <p:ext uri="{BB962C8B-B14F-4D97-AF65-F5344CB8AC3E}">
        <p14:creationId xmlns:p14="http://schemas.microsoft.com/office/powerpoint/2010/main" val="13269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2503-47DE-3E49-A24C-97AA0B27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Lessons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57DAF-31C6-AC4B-B95A-CFE7A70F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1" y="2272710"/>
            <a:ext cx="16421100" cy="5404681"/>
          </a:xfrm>
        </p:spPr>
        <p:txBody>
          <a:bodyPr/>
          <a:lstStyle/>
          <a:p>
            <a:r>
              <a:rPr lang="en-US" dirty="0"/>
              <a:t>Lesson 10 – Introduction to Cloud Native Services: Kubernetes, Images, Repositories</a:t>
            </a:r>
          </a:p>
          <a:p>
            <a:r>
              <a:rPr lang="en-US" dirty="0"/>
              <a:t>Lesson 11 – Provision OCI Cloud Native Services: Cloud Shell, </a:t>
            </a:r>
            <a:r>
              <a:rPr lang="en-US" dirty="0" err="1"/>
              <a:t>Kubeconfig</a:t>
            </a:r>
            <a:r>
              <a:rPr lang="en-US" dirty="0"/>
              <a:t>, OCI Config, OCI CLI</a:t>
            </a:r>
          </a:p>
          <a:p>
            <a:r>
              <a:rPr lang="en-US" dirty="0"/>
              <a:t>Lesson 12 – Provision OCI Cloud Native Class with OCI Collection for Ansible</a:t>
            </a:r>
          </a:p>
          <a:p>
            <a:r>
              <a:rPr lang="en-US" dirty="0"/>
              <a:t>Lesson 13 – Convert Legacy Ansible Playbooks to OCI Ansible Collections</a:t>
            </a:r>
          </a:p>
          <a:p>
            <a:r>
              <a:rPr lang="en-US" dirty="0"/>
              <a:t>Lesson 14 – Introduction to Terraform: OCI Resource Manager – Provision </a:t>
            </a:r>
            <a:r>
              <a:rPr lang="en-US"/>
              <a:t>Compute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05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  <p:tag name="ISPRING_RESOURCE_PATHS_HASH_PRESENTER" val="8e5b71d97abbf78e6157b6cb7b590e0393b44c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U Redwood PowerPoint Template">
  <a:themeElements>
    <a:clrScheme name="Redwood Theme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FACD62"/>
      </a:folHlink>
    </a:clrScheme>
    <a:fontScheme name="Redwood Fonts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U Redwood PowerPoint Template.potx" id="{E268B603-5D0A-4A64-89C3-10B088DC216C}" vid="{A85A9E7E-81CB-495B-98B2-24FED83F9CA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 Redwood PowerPoint Template</Template>
  <TotalTime>25691</TotalTime>
  <Words>313</Words>
  <Application>Microsoft Macintosh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Georgia</vt:lpstr>
      <vt:lpstr>Oracle Sans</vt:lpstr>
      <vt:lpstr>Times New Roman</vt:lpstr>
      <vt:lpstr>OU Redwood PowerPoint Template</vt:lpstr>
      <vt:lpstr>Practical Ansible for OU DevOps Admins</vt:lpstr>
      <vt:lpstr>Lesson Objectives</vt:lpstr>
      <vt:lpstr>Upcoming Lessons</vt:lpstr>
      <vt:lpstr>Upcoming Lessons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for OU DevOps</dc:title>
  <dc:subject>OU Redwood 2020</dc:subject>
  <dc:creator>Joe Greenwald</dc:creator>
  <cp:keywords>OU Redwood PowerPoint Template</cp:keywords>
  <dc:description>Oracle University Production Services PowerPoint Template</dc:description>
  <cp:lastModifiedBy>Joe Greenwald</cp:lastModifiedBy>
  <cp:revision>126</cp:revision>
  <cp:lastPrinted>2002-03-28T23:57:22Z</cp:lastPrinted>
  <dcterms:created xsi:type="dcterms:W3CDTF">2021-04-08T16:03:16Z</dcterms:created>
  <dcterms:modified xsi:type="dcterms:W3CDTF">2021-08-31T18:38:13Z</dcterms:modified>
  <cp:category>Oracle University 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54608960-AEB5-4F2A-B622-CD7CD84DD473</vt:lpwstr>
  </property>
  <property fmtid="{D5CDD505-2E9C-101B-9397-08002B2CF9AE}" pid="9" name="ArticulatePath">
    <vt:lpwstr>OU7_July2016</vt:lpwstr>
  </property>
</Properties>
</file>