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5C8D5-CE72-6D46-96EE-7216DCBF0309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6435C-5B28-5042-9BB8-46CA067E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1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youtube.com/watch?v=UA7tGcABUZ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Classrooms</a:t>
            </a:r>
            <a:r>
              <a:rPr lang="en-US" baseline="0" dirty="0" smtClean="0"/>
              <a:t> might not recycle correctly if they even have recycling available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could eventually run out of the materials we’re used to using every day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Things</a:t>
            </a:r>
            <a:r>
              <a:rPr lang="en-US" baseline="0" dirty="0" smtClean="0"/>
              <a:t> that could be recycled instead end up in landfills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435C-5B28-5042-9BB8-46CA067E8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0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Great Pacific Garbage patch. It is twice the size of Texas. Water basically swirls in a huge current and gets collected in one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435C-5B28-5042-9BB8-46CA067E8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0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https://www.youtube.com/watch?v=UA7tGcABUZs</a:t>
            </a:r>
            <a:r>
              <a:rPr lang="en-US" dirty="0" smtClean="0"/>
              <a:t> just in case the link above doesn’t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435C-5B28-5042-9BB8-46CA067E8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2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UA7tGcABUZ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71" y="955820"/>
            <a:ext cx="8051758" cy="1868398"/>
          </a:xfrm>
        </p:spPr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REBOUND AND RECYCLE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Joe Stoica, Ryan Miller, Andy </a:t>
            </a:r>
            <a:r>
              <a:rPr lang="en-US" dirty="0" err="1" smtClean="0">
                <a:latin typeface="Garamond"/>
                <a:cs typeface="Garamond"/>
              </a:rPr>
              <a:t>Jedlicka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451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THE PROBLEM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/>
                <a:cs typeface="Garamond"/>
              </a:rPr>
              <a:t>R</a:t>
            </a:r>
            <a:r>
              <a:rPr lang="en-US" dirty="0" smtClean="0">
                <a:latin typeface="Garamond"/>
                <a:cs typeface="Garamond"/>
              </a:rPr>
              <a:t>ecyclable </a:t>
            </a:r>
            <a:r>
              <a:rPr lang="en-US" dirty="0">
                <a:latin typeface="Garamond"/>
                <a:cs typeface="Garamond"/>
              </a:rPr>
              <a:t>materials accumulate quickly, but </a:t>
            </a:r>
            <a:r>
              <a:rPr lang="en-US" dirty="0" smtClean="0">
                <a:latin typeface="Garamond"/>
                <a:cs typeface="Garamond"/>
              </a:rPr>
              <a:t>may </a:t>
            </a:r>
            <a:r>
              <a:rPr lang="en-US" dirty="0">
                <a:latin typeface="Garamond"/>
                <a:cs typeface="Garamond"/>
              </a:rPr>
              <a:t>not be recycled </a:t>
            </a:r>
            <a:r>
              <a:rPr lang="en-US" dirty="0" smtClean="0">
                <a:latin typeface="Garamond"/>
                <a:cs typeface="Garamond"/>
              </a:rPr>
              <a:t>correctly</a:t>
            </a:r>
            <a:r>
              <a:rPr lang="en-US" dirty="0">
                <a:latin typeface="Garamond"/>
                <a:cs typeface="Garamond"/>
              </a:rPr>
              <a:t>.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Nonrenewable resources are threatened when recycling is unavailable</a:t>
            </a:r>
          </a:p>
          <a:p>
            <a:r>
              <a:rPr lang="en-US" dirty="0" smtClean="0">
                <a:latin typeface="Garamond"/>
                <a:cs typeface="Garamond"/>
              </a:rPr>
              <a:t>Waste accumulates in </a:t>
            </a:r>
            <a:r>
              <a:rPr lang="en-US" dirty="0" smtClean="0">
                <a:latin typeface="Garamond"/>
                <a:cs typeface="Garamond"/>
              </a:rPr>
              <a:t>undesirable ways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How can we get people to recycle more?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846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6812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-195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www.ponzaracconta.it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wp</a:t>
            </a:r>
            <a:r>
              <a:rPr lang="en-US" dirty="0">
                <a:solidFill>
                  <a:schemeClr val="bg1"/>
                </a:solidFill>
              </a:rPr>
              <a:t>-content/uploads/2016/08/The-great-Pacific-garbage-</a:t>
            </a:r>
            <a:r>
              <a:rPr lang="en-US" dirty="0" err="1">
                <a:solidFill>
                  <a:schemeClr val="bg1"/>
                </a:solidFill>
              </a:rPr>
              <a:t>patch.jpg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THE SOLUTION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/>
                <a:cs typeface="Garamond"/>
              </a:rPr>
              <a:t>E</a:t>
            </a:r>
            <a:r>
              <a:rPr lang="en-US" dirty="0" smtClean="0">
                <a:latin typeface="Garamond"/>
                <a:cs typeface="Garamond"/>
              </a:rPr>
              <a:t>ncourage recycling </a:t>
            </a:r>
            <a:r>
              <a:rPr lang="en-US" dirty="0">
                <a:latin typeface="Garamond"/>
                <a:cs typeface="Garamond"/>
              </a:rPr>
              <a:t>by </a:t>
            </a:r>
            <a:r>
              <a:rPr lang="en-US" dirty="0" smtClean="0">
                <a:latin typeface="Garamond"/>
                <a:cs typeface="Garamond"/>
              </a:rPr>
              <a:t>making it into a game</a:t>
            </a:r>
            <a:r>
              <a:rPr lang="en-US" dirty="0">
                <a:latin typeface="Garamond"/>
                <a:cs typeface="Garamond"/>
              </a:rPr>
              <a:t>. </a:t>
            </a:r>
            <a:endParaRPr lang="en-US" dirty="0" smtClean="0">
              <a:latin typeface="Garamond"/>
              <a:cs typeface="Garamond"/>
            </a:endParaRPr>
          </a:p>
          <a:p>
            <a:pPr lvl="1"/>
            <a:r>
              <a:rPr lang="en-US" dirty="0" smtClean="0">
                <a:latin typeface="Garamond"/>
                <a:cs typeface="Garamond"/>
              </a:rPr>
              <a:t>Participants will </a:t>
            </a:r>
            <a:r>
              <a:rPr lang="en-US" dirty="0">
                <a:latin typeface="Garamond"/>
                <a:cs typeface="Garamond"/>
              </a:rPr>
              <a:t>increase their displayed score by recycling more material. </a:t>
            </a:r>
            <a:r>
              <a:rPr lang="en-US" dirty="0" smtClean="0">
                <a:latin typeface="Garamond"/>
                <a:cs typeface="Garamond"/>
              </a:rPr>
              <a:t>This </a:t>
            </a:r>
            <a:r>
              <a:rPr lang="en-US" dirty="0">
                <a:latin typeface="Garamond"/>
                <a:cs typeface="Garamond"/>
              </a:rPr>
              <a:t>project aims to make recycling </a:t>
            </a:r>
            <a:r>
              <a:rPr lang="en-US" dirty="0" smtClean="0">
                <a:latin typeface="Garamond"/>
                <a:cs typeface="Garamond"/>
              </a:rPr>
              <a:t>rewarding.</a:t>
            </a:r>
          </a:p>
          <a:p>
            <a:r>
              <a:rPr lang="en-US" dirty="0">
                <a:latin typeface="Garamond"/>
                <a:cs typeface="Garamond"/>
              </a:rPr>
              <a:t>P</a:t>
            </a:r>
            <a:r>
              <a:rPr lang="en-US" dirty="0" smtClean="0">
                <a:latin typeface="Garamond"/>
                <a:cs typeface="Garamond"/>
              </a:rPr>
              <a:t>rizes </a:t>
            </a:r>
            <a:r>
              <a:rPr lang="en-US" dirty="0">
                <a:latin typeface="Garamond"/>
                <a:cs typeface="Garamond"/>
              </a:rPr>
              <a:t>could be </a:t>
            </a:r>
            <a:r>
              <a:rPr lang="en-US" dirty="0" smtClean="0">
                <a:latin typeface="Garamond"/>
                <a:cs typeface="Garamond"/>
              </a:rPr>
              <a:t>awarded </a:t>
            </a:r>
            <a:r>
              <a:rPr lang="en-US" dirty="0" smtClean="0">
                <a:latin typeface="Garamond"/>
                <a:cs typeface="Garamond"/>
              </a:rPr>
              <a:t>if goal is hit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Aims to further educate the players on community recycling </a:t>
            </a:r>
            <a:r>
              <a:rPr lang="en-US" dirty="0" smtClean="0">
                <a:latin typeface="Garamond"/>
                <a:cs typeface="Garamond"/>
              </a:rPr>
              <a:t>operations </a:t>
            </a:r>
            <a:r>
              <a:rPr lang="en-US" dirty="0" smtClean="0">
                <a:latin typeface="Garamond"/>
                <a:cs typeface="Garamond"/>
              </a:rPr>
              <a:t>and environmental benefits.</a:t>
            </a:r>
          </a:p>
          <a:p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820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Century Gothic"/>
                <a:cs typeface="Century Gothic"/>
              </a:rPr>
              <a:t>PROPOSAL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We went from two bins to one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Cost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Time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Unnecessary </a:t>
            </a:r>
            <a:r>
              <a:rPr lang="en-US" dirty="0" smtClean="0">
                <a:latin typeface="Garamond"/>
                <a:cs typeface="Garamond"/>
              </a:rPr>
              <a:t>complexity</a:t>
            </a:r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Instead of teams, make it a group effort with a time constraint</a:t>
            </a:r>
            <a:endParaRPr lang="en-US" dirty="0" smtClean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2122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42534"/>
            <a:ext cx="9108154" cy="1339850"/>
          </a:xfrm>
        </p:spPr>
        <p:txBody>
          <a:bodyPr>
            <a:normAutofit fontScale="90000"/>
          </a:bodyPr>
          <a:lstStyle/>
          <a:p>
            <a:r>
              <a:rPr lang="en-US" spc="300" dirty="0" smtClean="0">
                <a:latin typeface="Century Gothic"/>
                <a:cs typeface="Century Gothic"/>
              </a:rPr>
              <a:t>PREVIOUS RECYCLING INITIATIVES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  <a:hlinkClick r:id="rId3"/>
              </a:rPr>
              <a:t>Coca Cola recycling game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Sweden’s Recycling program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Recycles 99% of waste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“950,000 </a:t>
            </a:r>
            <a:r>
              <a:rPr lang="en-US" dirty="0">
                <a:latin typeface="Garamond"/>
                <a:cs typeface="Garamond"/>
              </a:rPr>
              <a:t>Swedish households are heated by the energy produced by the system, and 260,000 households are powered by it</a:t>
            </a:r>
            <a:r>
              <a:rPr lang="en-US" dirty="0" smtClean="0">
                <a:latin typeface="Garamond"/>
                <a:cs typeface="Garamond"/>
              </a:rPr>
              <a:t>.”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Import 800,000 tons </a:t>
            </a:r>
            <a:r>
              <a:rPr lang="en-US" dirty="0" smtClean="0">
                <a:latin typeface="Garamond"/>
                <a:cs typeface="Garamond"/>
              </a:rPr>
              <a:t>of waste from </a:t>
            </a:r>
            <a:r>
              <a:rPr lang="en-US" dirty="0">
                <a:latin typeface="Garamond"/>
                <a:cs typeface="Garamond"/>
              </a:rPr>
              <a:t>other countries</a:t>
            </a:r>
          </a:p>
          <a:p>
            <a:pPr marL="350838" lvl="1" indent="0">
              <a:buNone/>
            </a:pPr>
            <a:endParaRPr lang="en-US" dirty="0" smtClean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764" y="634089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inhabitat.com</a:t>
            </a:r>
            <a:r>
              <a:rPr lang="en-US" sz="1400" dirty="0"/>
              <a:t>/sweden-now-recycles-a-staggering-99-percent-of-its-garbage/ </a:t>
            </a:r>
          </a:p>
        </p:txBody>
      </p:sp>
    </p:spTree>
    <p:extLst>
      <p:ext uri="{BB962C8B-B14F-4D97-AF65-F5344CB8AC3E}">
        <p14:creationId xmlns:p14="http://schemas.microsoft.com/office/powerpoint/2010/main" val="11489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ORIGINAL SKETCHES</a:t>
            </a:r>
            <a:endParaRPr lang="en-US" spc="300" dirty="0">
              <a:latin typeface="Century Gothic"/>
              <a:cs typeface="Century Gothic"/>
            </a:endParaRPr>
          </a:p>
        </p:txBody>
      </p:sp>
      <p:pic>
        <p:nvPicPr>
          <p:cNvPr id="6" name="Picture Placeholder 5" descr="Screen Shot 2018-03-28 at 10.34.35 AM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70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Two bins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Box containing electronics behind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Cabinet-like doors on front to access bins</a:t>
            </a:r>
            <a:endParaRPr lang="en-US" sz="2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143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CURRENT SKETCH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Electronics box and scale one piece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Lid now removable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Bigger hole for waste</a:t>
            </a:r>
            <a:endParaRPr lang="en-US" dirty="0"/>
          </a:p>
        </p:txBody>
      </p:sp>
      <p:pic>
        <p:nvPicPr>
          <p:cNvPr id="7" name="Picture Placeholder 6" descr="Screen Shot 2018-03-28 at 11.09.57 AM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72" b="-21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334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Century Gothic"/>
                <a:cs typeface="Century Gothic"/>
              </a:rPr>
              <a:t>STATUS UPDATE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Not very behind where we want to be 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Fried </a:t>
            </a:r>
            <a:r>
              <a:rPr lang="en-US" dirty="0" err="1" smtClean="0">
                <a:latin typeface="Garamond"/>
                <a:cs typeface="Garamond"/>
              </a:rPr>
              <a:t>Arduino</a:t>
            </a:r>
            <a:r>
              <a:rPr lang="en-US" dirty="0" smtClean="0">
                <a:latin typeface="Garamond"/>
                <a:cs typeface="Garamond"/>
              </a:rPr>
              <a:t> Uno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Original weight sensors were not ideal, new sensors on the way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LED Array almost </a:t>
            </a:r>
            <a:r>
              <a:rPr lang="en-US" dirty="0" smtClean="0">
                <a:latin typeface="Garamond"/>
                <a:cs typeface="Garamond"/>
              </a:rPr>
              <a:t>complete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Have to design patterns through array data structure</a:t>
            </a:r>
            <a:endParaRPr lang="en-US" dirty="0">
              <a:latin typeface="Garamond"/>
              <a:cs typeface="Garamond"/>
            </a:endParaRPr>
          </a:p>
          <a:p>
            <a:pPr lvl="1"/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89836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226</TotalTime>
  <Words>379</Words>
  <Application>Microsoft Macintosh PowerPoint</Application>
  <PresentationFormat>On-screen Show (4:3)</PresentationFormat>
  <Paragraphs>48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Capital</vt:lpstr>
      <vt:lpstr>REBOUND AND RECYCLE</vt:lpstr>
      <vt:lpstr>THE PROBLEM</vt:lpstr>
      <vt:lpstr>PowerPoint Presentation</vt:lpstr>
      <vt:lpstr>THE SOLUTION</vt:lpstr>
      <vt:lpstr>PROPOSAL CHANGES</vt:lpstr>
      <vt:lpstr>PREVIOUS RECYCLING INITIATIVES</vt:lpstr>
      <vt:lpstr>ORIGINAL SKETCHES</vt:lpstr>
      <vt:lpstr>CURRENT SKETCH</vt:lpstr>
      <vt:lpstr>STATUS UPDATE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Rebound and Recycle</dc:title>
  <dc:creator>Joe Stoica</dc:creator>
  <cp:lastModifiedBy>Joe Stoica</cp:lastModifiedBy>
  <cp:revision>14</cp:revision>
  <dcterms:created xsi:type="dcterms:W3CDTF">2018-03-28T13:15:07Z</dcterms:created>
  <dcterms:modified xsi:type="dcterms:W3CDTF">2018-03-29T12:53:52Z</dcterms:modified>
</cp:coreProperties>
</file>