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8"/>
    <p:restoredTop sz="94621"/>
  </p:normalViewPr>
  <p:slideViewPr>
    <p:cSldViewPr snapToGrid="0" snapToObjects="1">
      <p:cViewPr varScale="1">
        <p:scale>
          <a:sx n="29" d="100"/>
          <a:sy n="29" d="100"/>
        </p:scale>
        <p:origin x="-760" y="-10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A13C-DCD4-6B42-9298-4E167B884561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31D72-B4E6-CE42-BE9D-D7B48A7F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1D72-B4E6-CE42-BE9D-D7B48A7F0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58" y="1610705"/>
            <a:ext cx="20776624" cy="20309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66852" y="685800"/>
            <a:ext cx="16584696" cy="236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Century Gothic"/>
                <a:cs typeface="Century Gothic"/>
              </a:rPr>
              <a:t>Rebound and Recycle</a:t>
            </a:r>
          </a:p>
          <a:p>
            <a:pPr algn="ctr"/>
            <a:r>
              <a:rPr lang="en-US" dirty="0" smtClean="0"/>
              <a:t>Incentivizing recycling to reduce waste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6928" y="3853297"/>
            <a:ext cx="7685457" cy="62632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Without </a:t>
            </a:r>
            <a:r>
              <a:rPr lang="en-US" sz="4400" dirty="0" smtClean="0"/>
              <a:t>a direct incentive, some people may be unwilling to put forth the effort to recycle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Recyclable materials are often wasted and can lead to widespread waste accumulation as seen in the Great Pacific Garbage Patch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2680" y="11943834"/>
            <a:ext cx="13639800" cy="66171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Beta Testing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The amount of recycling in a normal recycling bin after two days was compared to the amount in the Rebound and Recycle after two days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Participants in the Forest dormitory were entered into a raffle for a Starbucks gift card once the goal weight was reached</a:t>
            </a:r>
          </a:p>
          <a:p>
            <a:r>
              <a:rPr lang="en-US" sz="7200" dirty="0" smtClean="0"/>
              <a:t>Recycling </a:t>
            </a:r>
            <a:r>
              <a:rPr lang="en-US" sz="7200" dirty="0" smtClean="0"/>
              <a:t>changed by </a:t>
            </a:r>
            <a:r>
              <a:rPr lang="en-US" sz="7200" dirty="0" smtClean="0"/>
              <a:t>X amount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1349830" y="12060610"/>
            <a:ext cx="7815855" cy="5663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Final Product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A 100% recyclable, basketball-themed recycling game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Score is displayed by RGB </a:t>
            </a:r>
            <a:r>
              <a:rPr lang="en-US" sz="4400" dirty="0" smtClean="0"/>
              <a:t>LEDs gradually </a:t>
            </a:r>
            <a:r>
              <a:rPr lang="en-US" sz="4400" dirty="0" smtClean="0"/>
              <a:t>shifting </a:t>
            </a:r>
            <a:r>
              <a:rPr lang="en-US" sz="4400" dirty="0" smtClean="0"/>
              <a:t>from red to green </a:t>
            </a:r>
            <a:r>
              <a:rPr lang="en-US" sz="4400" dirty="0" smtClean="0"/>
              <a:t>as weight approaches final value</a:t>
            </a:r>
            <a:endParaRPr lang="en-US" sz="4400" dirty="0"/>
          </a:p>
        </p:txBody>
      </p:sp>
      <p:sp>
        <p:nvSpPr>
          <p:cNvPr id="11" name="Rectangle 10"/>
          <p:cNvSpPr/>
          <p:nvPr/>
        </p:nvSpPr>
        <p:spPr>
          <a:xfrm>
            <a:off x="1188720" y="3506173"/>
            <a:ext cx="15026640" cy="697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1" y="5101009"/>
            <a:ext cx="6459747" cy="484481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824961" y="3506173"/>
            <a:ext cx="14996160" cy="697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8720" y="11794396"/>
            <a:ext cx="15026640" cy="697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75520" y="12060610"/>
            <a:ext cx="5486400" cy="58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final recycling box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824961" y="11765280"/>
            <a:ext cx="14996159" cy="697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88720" y="19202400"/>
            <a:ext cx="30632400" cy="219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64342" y="9979280"/>
            <a:ext cx="5512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Credit: National Geographic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349830" y="19406666"/>
            <a:ext cx="302274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Future Directions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Create a more diverse line-up of recycling games that could encourage recycling </a:t>
            </a:r>
            <a:r>
              <a:rPr lang="en-US" sz="4400" dirty="0" smtClean="0"/>
              <a:t>in specific environments 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7388840" y="3628093"/>
            <a:ext cx="14188440" cy="7291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Solution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Encourage recycling by making it into a game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Participants will increase a displayed score by adding more recyclables to the bin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Offices and classrooms </a:t>
            </a:r>
            <a:r>
              <a:rPr lang="en-US" sz="4400" dirty="0" smtClean="0"/>
              <a:t>could </a:t>
            </a:r>
            <a:r>
              <a:rPr lang="en-US" sz="4400" dirty="0" smtClean="0"/>
              <a:t>award prizes when certain recycling goals are met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4400" dirty="0" smtClean="0"/>
              <a:t>Provide educational information to give users a greater understanding of how to get involved in their community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56401" y="3575529"/>
            <a:ext cx="6194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Problem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81150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208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Ryan Charles Sullivan</dc:creator>
  <cp:lastModifiedBy>Joe Stoica</cp:lastModifiedBy>
  <cp:revision>31</cp:revision>
  <dcterms:created xsi:type="dcterms:W3CDTF">2018-04-02T18:04:04Z</dcterms:created>
  <dcterms:modified xsi:type="dcterms:W3CDTF">2018-04-03T03:26:25Z</dcterms:modified>
</cp:coreProperties>
</file>