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5" r:id="rId10"/>
    <p:sldId id="267" r:id="rId11"/>
    <p:sldId id="266" r:id="rId12"/>
    <p:sldId id="263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5C8D5-CE72-6D46-96EE-7216DCBF0309}" type="datetimeFigureOut">
              <a:rPr lang="en-US" smtClean="0"/>
              <a:t>3/29/18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6435C-5B28-5042-9BB8-46CA067E8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16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Relationship Id="rId3" Type="http://schemas.openxmlformats.org/officeDocument/2006/relationships/hyperlink" Target="https://www.youtube.com/watch?v=UA7tGcABUZs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Classrooms</a:t>
            </a:r>
            <a:r>
              <a:rPr lang="en-US" baseline="0" dirty="0" smtClean="0"/>
              <a:t> might not recycle correctly if they even have recycling available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 could eventually run out of the materials we’re used to using every day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Things</a:t>
            </a:r>
            <a:r>
              <a:rPr lang="en-US" baseline="0" dirty="0" smtClean="0"/>
              <a:t> that could be recycled instead end up in landfills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435C-5B28-5042-9BB8-46CA067E8E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02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the Great Pacific Garbage patch. It is twice the size of Texas. Water basically swirls in a huge current and gets collected in one area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435C-5B28-5042-9BB8-46CA067E8E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04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https://www.youtube.com/watch?v=UA7tGcABUZs</a:t>
            </a:r>
            <a:r>
              <a:rPr lang="en-US" dirty="0" smtClean="0"/>
              <a:t> just in case the link above doesn’t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435C-5B28-5042-9BB8-46CA067E8E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21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435C-5B28-5042-9BB8-46CA067E8E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36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watch?v=UA7tGcABUZ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9871" y="955820"/>
            <a:ext cx="8051758" cy="1868398"/>
          </a:xfrm>
        </p:spPr>
        <p:txBody>
          <a:bodyPr/>
          <a:lstStyle/>
          <a:p>
            <a:r>
              <a:rPr lang="en-US" spc="300" dirty="0" smtClean="0">
                <a:latin typeface="Century Gothic"/>
                <a:cs typeface="Century Gothic"/>
              </a:rPr>
              <a:t>REBOUND AND RECYCLE</a:t>
            </a:r>
            <a:endParaRPr lang="en-US" spc="300" dirty="0">
              <a:latin typeface="Century Gothic"/>
              <a:cs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Garamond"/>
                <a:cs typeface="Garamond"/>
              </a:rPr>
              <a:t>Joe Stoica, Ryan Miller, Andy </a:t>
            </a:r>
            <a:r>
              <a:rPr lang="en-US" dirty="0" err="1" smtClean="0">
                <a:latin typeface="Garamond"/>
                <a:cs typeface="Garamond"/>
              </a:rPr>
              <a:t>Jedlicka</a:t>
            </a:r>
            <a:endParaRPr lang="en-US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24517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 smtClean="0">
                <a:latin typeface="Century Gothic"/>
                <a:cs typeface="Century Gothic"/>
              </a:rPr>
              <a:t>OUR CODE</a:t>
            </a:r>
            <a:endParaRPr lang="en-US" spc="300" dirty="0">
              <a:latin typeface="Century Gothic"/>
              <a:cs typeface="Century Gothic"/>
            </a:endParaRPr>
          </a:p>
        </p:txBody>
      </p:sp>
      <p:pic>
        <p:nvPicPr>
          <p:cNvPr id="7" name="Content Placeholder 6" descr="Screen Shot 2018-03-29 at 11.44.41 AM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208" b="-33208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Garamond"/>
                <a:cs typeface="Garamond"/>
              </a:rPr>
              <a:t>Conditionals to test when new weights are sensed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Garamond"/>
                <a:cs typeface="Garamond"/>
              </a:rPr>
              <a:t>Light up LEDs when necessary</a:t>
            </a:r>
            <a:endParaRPr lang="en-US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266768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 smtClean="0">
                <a:latin typeface="Century Gothic"/>
                <a:cs typeface="Century Gothic"/>
              </a:rPr>
              <a:t>BETA LOGISTICS</a:t>
            </a:r>
            <a:endParaRPr lang="en-US" spc="300" dirty="0">
              <a:latin typeface="Century Gothic"/>
              <a:cs typeface="Century Gothic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 on </a:t>
            </a:r>
            <a:r>
              <a:rPr lang="en-US" dirty="0" err="1" smtClean="0"/>
              <a:t>Sohile’s</a:t>
            </a:r>
            <a:r>
              <a:rPr lang="en-US" dirty="0" smtClean="0"/>
              <a:t> Floor</a:t>
            </a:r>
          </a:p>
          <a:p>
            <a:r>
              <a:rPr lang="en-US" dirty="0" smtClean="0"/>
              <a:t>Control </a:t>
            </a:r>
            <a:r>
              <a:rPr lang="mr-IN" dirty="0" smtClean="0"/>
              <a:t>–</a:t>
            </a:r>
            <a:r>
              <a:rPr lang="en-US" dirty="0" smtClean="0"/>
              <a:t> Regular Recycling</a:t>
            </a:r>
          </a:p>
          <a:p>
            <a:r>
              <a:rPr lang="en-US" dirty="0" smtClean="0"/>
              <a:t>Treatment </a:t>
            </a:r>
            <a:r>
              <a:rPr lang="mr-IN" dirty="0" smtClean="0"/>
              <a:t>–</a:t>
            </a:r>
            <a:r>
              <a:rPr lang="en-US" dirty="0" smtClean="0"/>
              <a:t> R&amp;R with incentive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647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300" dirty="0" smtClean="0">
                <a:latin typeface="Century Gothic"/>
                <a:cs typeface="Century Gothic"/>
              </a:rPr>
              <a:t>STATUS UPDATE</a:t>
            </a:r>
            <a:endParaRPr lang="en-US" spc="300" dirty="0"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ramond"/>
                <a:cs typeface="Garamond"/>
              </a:rPr>
              <a:t>Not very behind where we want to be </a:t>
            </a:r>
          </a:p>
          <a:p>
            <a:pPr lvl="1"/>
            <a:r>
              <a:rPr lang="en-US" dirty="0" smtClean="0">
                <a:latin typeface="Garamond"/>
                <a:cs typeface="Garamond"/>
              </a:rPr>
              <a:t>Fried </a:t>
            </a:r>
            <a:r>
              <a:rPr lang="en-US" dirty="0" err="1" smtClean="0">
                <a:latin typeface="Garamond"/>
                <a:cs typeface="Garamond"/>
              </a:rPr>
              <a:t>Arduino</a:t>
            </a:r>
            <a:r>
              <a:rPr lang="en-US" dirty="0" smtClean="0">
                <a:latin typeface="Garamond"/>
                <a:cs typeface="Garamond"/>
              </a:rPr>
              <a:t> Uno</a:t>
            </a:r>
          </a:p>
          <a:p>
            <a:pPr lvl="1"/>
            <a:r>
              <a:rPr lang="en-US" dirty="0" smtClean="0">
                <a:latin typeface="Garamond"/>
                <a:cs typeface="Garamond"/>
              </a:rPr>
              <a:t>Original weight sensors were not ideal, new sensors on the way</a:t>
            </a:r>
          </a:p>
          <a:p>
            <a:pPr marL="350838" lvl="1" indent="0">
              <a:buNone/>
            </a:pPr>
            <a:endParaRPr lang="en-US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189836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 smtClean="0">
                <a:latin typeface="Century Gothic"/>
                <a:cs typeface="Century Gothic"/>
              </a:rPr>
              <a:t>FUTURE WORK</a:t>
            </a:r>
            <a:endParaRPr lang="en-US" spc="300" dirty="0"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/>
                <a:cs typeface="Garamond"/>
              </a:rPr>
              <a:t>LED Array almost complete</a:t>
            </a:r>
          </a:p>
          <a:p>
            <a:pPr lvl="1"/>
            <a:r>
              <a:rPr lang="en-US" dirty="0">
                <a:latin typeface="Garamond"/>
                <a:cs typeface="Garamond"/>
              </a:rPr>
              <a:t>Have to design patterns through array data structure</a:t>
            </a:r>
          </a:p>
          <a:p>
            <a:r>
              <a:rPr lang="en-US" dirty="0" smtClean="0">
                <a:latin typeface="Garamond"/>
                <a:cs typeface="Garamond"/>
              </a:rPr>
              <a:t>Weight sensor hookup and </a:t>
            </a:r>
            <a:r>
              <a:rPr lang="en-US" smtClean="0">
                <a:latin typeface="Garamond"/>
                <a:cs typeface="Garamond"/>
              </a:rPr>
              <a:t>construct box</a:t>
            </a:r>
            <a:endParaRPr lang="en-US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49327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 smtClean="0">
                <a:latin typeface="Century Gothic"/>
                <a:cs typeface="Century Gothic"/>
              </a:rPr>
              <a:t>THE PROBLEM</a:t>
            </a:r>
            <a:endParaRPr lang="en-US" spc="300" dirty="0"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/>
                <a:cs typeface="Garamond"/>
              </a:rPr>
              <a:t>R</a:t>
            </a:r>
            <a:r>
              <a:rPr lang="en-US" dirty="0" smtClean="0">
                <a:latin typeface="Garamond"/>
                <a:cs typeface="Garamond"/>
              </a:rPr>
              <a:t>ecyclable </a:t>
            </a:r>
            <a:r>
              <a:rPr lang="en-US" dirty="0">
                <a:latin typeface="Garamond"/>
                <a:cs typeface="Garamond"/>
              </a:rPr>
              <a:t>materials accumulate quickly, but </a:t>
            </a:r>
            <a:r>
              <a:rPr lang="en-US" dirty="0" smtClean="0">
                <a:latin typeface="Garamond"/>
                <a:cs typeface="Garamond"/>
              </a:rPr>
              <a:t>may </a:t>
            </a:r>
            <a:r>
              <a:rPr lang="en-US" dirty="0">
                <a:latin typeface="Garamond"/>
                <a:cs typeface="Garamond"/>
              </a:rPr>
              <a:t>not be recycled </a:t>
            </a:r>
            <a:r>
              <a:rPr lang="en-US" dirty="0" smtClean="0">
                <a:latin typeface="Garamond"/>
                <a:cs typeface="Garamond"/>
              </a:rPr>
              <a:t>correctly</a:t>
            </a:r>
            <a:r>
              <a:rPr lang="en-US" dirty="0">
                <a:latin typeface="Garamond"/>
                <a:cs typeface="Garamond"/>
              </a:rPr>
              <a:t>.</a:t>
            </a:r>
            <a:endParaRPr lang="en-US" dirty="0" smtClean="0">
              <a:latin typeface="Garamond"/>
              <a:cs typeface="Garamond"/>
            </a:endParaRPr>
          </a:p>
          <a:p>
            <a:r>
              <a:rPr lang="en-US" dirty="0" smtClean="0">
                <a:latin typeface="Garamond"/>
                <a:cs typeface="Garamond"/>
              </a:rPr>
              <a:t>Nonrenewable resources are threatened when recycling is unavailable</a:t>
            </a:r>
          </a:p>
          <a:p>
            <a:r>
              <a:rPr lang="en-US" dirty="0" smtClean="0">
                <a:latin typeface="Garamond"/>
                <a:cs typeface="Garamond"/>
              </a:rPr>
              <a:t>Waste accumulates in undesirable ways</a:t>
            </a:r>
          </a:p>
          <a:p>
            <a:r>
              <a:rPr lang="en-US" dirty="0" smtClean="0">
                <a:latin typeface="Garamond"/>
                <a:cs typeface="Garamond"/>
              </a:rPr>
              <a:t>How can we get people to recycle more?</a:t>
            </a:r>
            <a:endParaRPr lang="en-US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484612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9144000" cy="68122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-1956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</a:t>
            </a:r>
            <a:r>
              <a:rPr lang="en-US" dirty="0" err="1">
                <a:solidFill>
                  <a:schemeClr val="bg1"/>
                </a:solidFill>
              </a:rPr>
              <a:t>www.ponzaracconta.it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wp</a:t>
            </a:r>
            <a:r>
              <a:rPr lang="en-US" dirty="0">
                <a:solidFill>
                  <a:schemeClr val="bg1"/>
                </a:solidFill>
              </a:rPr>
              <a:t>-content/uploads/2016/08/The-great-Pacific-garbage-</a:t>
            </a:r>
            <a:r>
              <a:rPr lang="en-US" dirty="0" err="1">
                <a:solidFill>
                  <a:schemeClr val="bg1"/>
                </a:solidFill>
              </a:rPr>
              <a:t>patch.jpg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26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 smtClean="0">
                <a:latin typeface="Century Gothic"/>
                <a:cs typeface="Century Gothic"/>
              </a:rPr>
              <a:t>THE SOLUTION</a:t>
            </a:r>
            <a:endParaRPr lang="en-US" spc="300" dirty="0"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/>
                <a:cs typeface="Garamond"/>
              </a:rPr>
              <a:t>E</a:t>
            </a:r>
            <a:r>
              <a:rPr lang="en-US" dirty="0" smtClean="0">
                <a:latin typeface="Garamond"/>
                <a:cs typeface="Garamond"/>
              </a:rPr>
              <a:t>ncourage recycling </a:t>
            </a:r>
            <a:r>
              <a:rPr lang="en-US" dirty="0">
                <a:latin typeface="Garamond"/>
                <a:cs typeface="Garamond"/>
              </a:rPr>
              <a:t>by </a:t>
            </a:r>
            <a:r>
              <a:rPr lang="en-US" dirty="0" smtClean="0">
                <a:latin typeface="Garamond"/>
                <a:cs typeface="Garamond"/>
              </a:rPr>
              <a:t>making it into a game</a:t>
            </a:r>
            <a:r>
              <a:rPr lang="en-US" dirty="0">
                <a:latin typeface="Garamond"/>
                <a:cs typeface="Garamond"/>
              </a:rPr>
              <a:t>. </a:t>
            </a:r>
            <a:endParaRPr lang="en-US" dirty="0" smtClean="0">
              <a:latin typeface="Garamond"/>
              <a:cs typeface="Garamond"/>
            </a:endParaRPr>
          </a:p>
          <a:p>
            <a:pPr lvl="1"/>
            <a:r>
              <a:rPr lang="en-US" dirty="0" smtClean="0">
                <a:latin typeface="Garamond"/>
                <a:cs typeface="Garamond"/>
              </a:rPr>
              <a:t>Participants will </a:t>
            </a:r>
            <a:r>
              <a:rPr lang="en-US" dirty="0">
                <a:latin typeface="Garamond"/>
                <a:cs typeface="Garamond"/>
              </a:rPr>
              <a:t>increase their displayed score by recycling more material. </a:t>
            </a:r>
            <a:r>
              <a:rPr lang="en-US" dirty="0" smtClean="0">
                <a:latin typeface="Garamond"/>
                <a:cs typeface="Garamond"/>
              </a:rPr>
              <a:t>This </a:t>
            </a:r>
            <a:r>
              <a:rPr lang="en-US" dirty="0">
                <a:latin typeface="Garamond"/>
                <a:cs typeface="Garamond"/>
              </a:rPr>
              <a:t>project aims to make recycling </a:t>
            </a:r>
            <a:r>
              <a:rPr lang="en-US" dirty="0" smtClean="0">
                <a:latin typeface="Garamond"/>
                <a:cs typeface="Garamond"/>
              </a:rPr>
              <a:t>rewarding.</a:t>
            </a:r>
          </a:p>
          <a:p>
            <a:r>
              <a:rPr lang="en-US" dirty="0">
                <a:latin typeface="Garamond"/>
                <a:cs typeface="Garamond"/>
              </a:rPr>
              <a:t>P</a:t>
            </a:r>
            <a:r>
              <a:rPr lang="en-US" dirty="0" smtClean="0">
                <a:latin typeface="Garamond"/>
                <a:cs typeface="Garamond"/>
              </a:rPr>
              <a:t>rizes </a:t>
            </a:r>
            <a:r>
              <a:rPr lang="en-US" dirty="0">
                <a:latin typeface="Garamond"/>
                <a:cs typeface="Garamond"/>
              </a:rPr>
              <a:t>could be </a:t>
            </a:r>
            <a:r>
              <a:rPr lang="en-US" dirty="0" smtClean="0">
                <a:latin typeface="Garamond"/>
                <a:cs typeface="Garamond"/>
              </a:rPr>
              <a:t>awarded if goal is hit</a:t>
            </a:r>
          </a:p>
          <a:p>
            <a:r>
              <a:rPr lang="en-US" dirty="0" smtClean="0">
                <a:latin typeface="Garamond"/>
                <a:cs typeface="Garamond"/>
              </a:rPr>
              <a:t>Aims to further educate the players on community recycling operations and environmental benefits.</a:t>
            </a:r>
          </a:p>
          <a:p>
            <a:endParaRPr lang="en-US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58205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300" dirty="0">
                <a:latin typeface="Century Gothic"/>
                <a:cs typeface="Century Gothic"/>
              </a:rPr>
              <a:t>PROPOSAL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ramond"/>
                <a:cs typeface="Garamond"/>
              </a:rPr>
              <a:t>We went from two bins to one</a:t>
            </a:r>
          </a:p>
          <a:p>
            <a:pPr lvl="1"/>
            <a:r>
              <a:rPr lang="en-US" dirty="0" smtClean="0">
                <a:latin typeface="Garamond"/>
                <a:cs typeface="Garamond"/>
              </a:rPr>
              <a:t>Cost</a:t>
            </a:r>
          </a:p>
          <a:p>
            <a:pPr lvl="1"/>
            <a:r>
              <a:rPr lang="en-US" dirty="0" smtClean="0">
                <a:latin typeface="Garamond"/>
                <a:cs typeface="Garamond"/>
              </a:rPr>
              <a:t>Time</a:t>
            </a:r>
          </a:p>
          <a:p>
            <a:pPr lvl="1"/>
            <a:r>
              <a:rPr lang="en-US" dirty="0" smtClean="0">
                <a:latin typeface="Garamond"/>
                <a:cs typeface="Garamond"/>
              </a:rPr>
              <a:t>Unnecessary complexity</a:t>
            </a:r>
            <a:endParaRPr lang="en-US" dirty="0">
              <a:latin typeface="Garamond"/>
              <a:cs typeface="Garamond"/>
            </a:endParaRPr>
          </a:p>
          <a:p>
            <a:r>
              <a:rPr lang="en-US" dirty="0" smtClean="0">
                <a:latin typeface="Garamond"/>
                <a:cs typeface="Garamond"/>
              </a:rPr>
              <a:t>Instead of teams, make it a group effort with a time constraint</a:t>
            </a:r>
          </a:p>
        </p:txBody>
      </p:sp>
    </p:spTree>
    <p:extLst>
      <p:ext uri="{BB962C8B-B14F-4D97-AF65-F5344CB8AC3E}">
        <p14:creationId xmlns:p14="http://schemas.microsoft.com/office/powerpoint/2010/main" val="2621221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242534"/>
            <a:ext cx="9108154" cy="1339850"/>
          </a:xfrm>
        </p:spPr>
        <p:txBody>
          <a:bodyPr>
            <a:normAutofit fontScale="90000"/>
          </a:bodyPr>
          <a:lstStyle/>
          <a:p>
            <a:r>
              <a:rPr lang="en-US" spc="300" dirty="0" smtClean="0">
                <a:latin typeface="Century Gothic"/>
                <a:cs typeface="Century Gothic"/>
              </a:rPr>
              <a:t>PREVIOUS RECYCLING INITIATIVES</a:t>
            </a:r>
            <a:endParaRPr lang="en-US" spc="300" dirty="0">
              <a:latin typeface="Century Gothic"/>
              <a:cs typeface="Century Gothic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ramond"/>
                <a:cs typeface="Garamond"/>
                <a:hlinkClick r:id="rId3"/>
              </a:rPr>
              <a:t>Coca Cola recycling game</a:t>
            </a:r>
            <a:endParaRPr lang="en-US" dirty="0" smtClean="0">
              <a:latin typeface="Garamond"/>
              <a:cs typeface="Garamond"/>
            </a:endParaRPr>
          </a:p>
          <a:p>
            <a:r>
              <a:rPr lang="en-US" dirty="0" smtClean="0">
                <a:latin typeface="Garamond"/>
                <a:cs typeface="Garamond"/>
              </a:rPr>
              <a:t>Sweden’s Recycling program</a:t>
            </a:r>
          </a:p>
          <a:p>
            <a:pPr lvl="1"/>
            <a:r>
              <a:rPr lang="en-US" dirty="0" smtClean="0">
                <a:latin typeface="Garamond"/>
                <a:cs typeface="Garamond"/>
              </a:rPr>
              <a:t>Recycles 99% of waste</a:t>
            </a:r>
          </a:p>
          <a:p>
            <a:pPr lvl="1"/>
            <a:r>
              <a:rPr lang="en-US" dirty="0" smtClean="0">
                <a:latin typeface="Garamond"/>
                <a:cs typeface="Garamond"/>
              </a:rPr>
              <a:t>“950,000 </a:t>
            </a:r>
            <a:r>
              <a:rPr lang="en-US" dirty="0">
                <a:latin typeface="Garamond"/>
                <a:cs typeface="Garamond"/>
              </a:rPr>
              <a:t>Swedish households are heated by the energy produced by the system, and 260,000 households are powered by it</a:t>
            </a:r>
            <a:r>
              <a:rPr lang="en-US" dirty="0" smtClean="0">
                <a:latin typeface="Garamond"/>
                <a:cs typeface="Garamond"/>
              </a:rPr>
              <a:t>.”</a:t>
            </a:r>
          </a:p>
          <a:p>
            <a:pPr lvl="1"/>
            <a:r>
              <a:rPr lang="en-US" dirty="0">
                <a:latin typeface="Garamond"/>
                <a:cs typeface="Garamond"/>
              </a:rPr>
              <a:t>Import 800,000 tons </a:t>
            </a:r>
            <a:r>
              <a:rPr lang="en-US" dirty="0" smtClean="0">
                <a:latin typeface="Garamond"/>
                <a:cs typeface="Garamond"/>
              </a:rPr>
              <a:t>of waste from </a:t>
            </a:r>
            <a:r>
              <a:rPr lang="en-US" dirty="0">
                <a:latin typeface="Garamond"/>
                <a:cs typeface="Garamond"/>
              </a:rPr>
              <a:t>other countries</a:t>
            </a:r>
          </a:p>
          <a:p>
            <a:pPr marL="350838" lvl="1" indent="0">
              <a:buNone/>
            </a:pPr>
            <a:endParaRPr lang="en-US" dirty="0" smtClean="0">
              <a:latin typeface="Garamond"/>
              <a:cs typeface="Garamond"/>
            </a:endParaRPr>
          </a:p>
          <a:p>
            <a:endParaRPr lang="en-US" dirty="0">
              <a:latin typeface="Garamond"/>
              <a:cs typeface="Garamon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764" y="6340898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https://</a:t>
            </a:r>
            <a:r>
              <a:rPr lang="en-US" sz="1400" dirty="0" err="1"/>
              <a:t>inhabitat.com</a:t>
            </a:r>
            <a:r>
              <a:rPr lang="en-US" sz="1400" dirty="0"/>
              <a:t>/sweden-now-recycles-a-staggering-99-percent-of-its-garbage/ </a:t>
            </a:r>
          </a:p>
        </p:txBody>
      </p:sp>
    </p:spTree>
    <p:extLst>
      <p:ext uri="{BB962C8B-B14F-4D97-AF65-F5344CB8AC3E}">
        <p14:creationId xmlns:p14="http://schemas.microsoft.com/office/powerpoint/2010/main" val="114892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 smtClean="0">
                <a:latin typeface="Century Gothic"/>
                <a:cs typeface="Century Gothic"/>
              </a:rPr>
              <a:t>ORIGINAL SKETCHES</a:t>
            </a:r>
            <a:endParaRPr lang="en-US" spc="300" dirty="0">
              <a:latin typeface="Century Gothic"/>
              <a:cs typeface="Century Gothic"/>
            </a:endParaRPr>
          </a:p>
        </p:txBody>
      </p:sp>
      <p:pic>
        <p:nvPicPr>
          <p:cNvPr id="6" name="Picture Placeholder 5" descr="Screen Shot 2018-03-28 at 10.34.35 AM.jp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" b="708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Garamond"/>
                <a:cs typeface="Garamond"/>
              </a:rPr>
              <a:t>Two bins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Garamond"/>
                <a:cs typeface="Garamond"/>
              </a:rPr>
              <a:t>Box containing electronics behind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Garamond"/>
                <a:cs typeface="Garamond"/>
              </a:rPr>
              <a:t>Cabinet-like doors on front to access bins</a:t>
            </a:r>
            <a:endParaRPr lang="en-US" sz="20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614320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 smtClean="0">
                <a:latin typeface="Century Gothic"/>
                <a:cs typeface="Century Gothic"/>
              </a:rPr>
              <a:t>CURRENT SKETCH</a:t>
            </a:r>
            <a:endParaRPr lang="en-US" spc="300" dirty="0">
              <a:latin typeface="Century Gothic"/>
              <a:cs typeface="Century Gothic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Electronics box and scale one piece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Lid now removable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Bigger hole for waste</a:t>
            </a:r>
            <a:endParaRPr lang="en-US" dirty="0"/>
          </a:p>
        </p:txBody>
      </p:sp>
      <p:pic>
        <p:nvPicPr>
          <p:cNvPr id="7" name="Picture Placeholder 6" descr="Screen Shot 2018-03-28 at 11.09.57 AM.jp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372" b="-213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23347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756" y="1957297"/>
            <a:ext cx="3008376" cy="1993265"/>
          </a:xfrm>
        </p:spPr>
        <p:txBody>
          <a:bodyPr/>
          <a:lstStyle/>
          <a:p>
            <a:r>
              <a:rPr lang="en-US" sz="3600" spc="300" dirty="0" smtClean="0">
                <a:latin typeface="Century Gothic"/>
                <a:cs typeface="Century Gothic"/>
              </a:rPr>
              <a:t>WEIGHT SENSOR FRITZING </a:t>
            </a:r>
            <a:endParaRPr lang="en-US" sz="3600" spc="300" dirty="0">
              <a:latin typeface="Century Gothic"/>
              <a:cs typeface="Century Gothic"/>
            </a:endParaRPr>
          </a:p>
        </p:txBody>
      </p:sp>
      <p:pic>
        <p:nvPicPr>
          <p:cNvPr id="5" name="Picture Placeholder 4" descr="fritzing.jp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278" b="-40278"/>
          <a:stretch>
            <a:fillRect/>
          </a:stretch>
        </p:blipFill>
        <p:spPr/>
      </p:pic>
      <p:sp>
        <p:nvSpPr>
          <p:cNvPr id="7" name="TextBox 6"/>
          <p:cNvSpPr txBox="1"/>
          <p:nvPr/>
        </p:nvSpPr>
        <p:spPr>
          <a:xfrm>
            <a:off x="219659" y="5803888"/>
            <a:ext cx="86700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www.amazon.com</a:t>
            </a:r>
            <a:r>
              <a:rPr lang="en-US" sz="1000" dirty="0"/>
              <a:t>/</a:t>
            </a:r>
            <a:r>
              <a:rPr lang="en-US" sz="1000" dirty="0" err="1"/>
              <a:t>Degraw</a:t>
            </a:r>
            <a:r>
              <a:rPr lang="en-US" sz="1000" dirty="0"/>
              <a:t>-amplifier-weight-</a:t>
            </a:r>
            <a:r>
              <a:rPr lang="en-US" sz="1000" dirty="0" err="1"/>
              <a:t>Arduino</a:t>
            </a:r>
            <a:r>
              <a:rPr lang="en-US" sz="1000" dirty="0"/>
              <a:t>-Bathroom/</a:t>
            </a:r>
            <a:r>
              <a:rPr lang="en-US" sz="1000" dirty="0" err="1"/>
              <a:t>dp</a:t>
            </a:r>
            <a:r>
              <a:rPr lang="en-US" sz="1000" dirty="0"/>
              <a:t>/B075Y5R7T7/ref=pd_sbs_23_3?_encoding=UTF8&amp;pd_rd_i=B075Y5R7T7&amp;pd_rd_r=MXVQFYFQ9R52N5K2AQGN&amp;pd_rd_w=guo4w&amp;pd_rd_wg=</a:t>
            </a:r>
            <a:r>
              <a:rPr lang="en-US" sz="1000" dirty="0" err="1"/>
              <a:t>yOKFv&amp;psc</a:t>
            </a:r>
            <a:r>
              <a:rPr lang="en-US" sz="1000" dirty="0"/>
              <a:t>=1&amp;refRID=MXVQFYFQ9R52N5K2AQGN</a:t>
            </a:r>
          </a:p>
        </p:txBody>
      </p:sp>
    </p:spTree>
    <p:extLst>
      <p:ext uri="{BB962C8B-B14F-4D97-AF65-F5344CB8AC3E}">
        <p14:creationId xmlns:p14="http://schemas.microsoft.com/office/powerpoint/2010/main" val="3286414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248</TotalTime>
  <Words>474</Words>
  <Application>Microsoft Macintosh PowerPoint</Application>
  <PresentationFormat>On-screen Show (4:3)</PresentationFormat>
  <Paragraphs>60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Capital</vt:lpstr>
      <vt:lpstr>REBOUND AND RECYCLE</vt:lpstr>
      <vt:lpstr>THE PROBLEM</vt:lpstr>
      <vt:lpstr>PowerPoint Presentation</vt:lpstr>
      <vt:lpstr>THE SOLUTION</vt:lpstr>
      <vt:lpstr>PROPOSAL CHANGES</vt:lpstr>
      <vt:lpstr>PREVIOUS RECYCLING INITIATIVES</vt:lpstr>
      <vt:lpstr>ORIGINAL SKETCHES</vt:lpstr>
      <vt:lpstr>CURRENT SKETCH</vt:lpstr>
      <vt:lpstr>WEIGHT SENSOR FRITZING </vt:lpstr>
      <vt:lpstr>OUR CODE</vt:lpstr>
      <vt:lpstr>BETA LOGISTICS</vt:lpstr>
      <vt:lpstr>STATUS UPDATE</vt:lpstr>
      <vt:lpstr>FUTURE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Rebound and Recycle</dc:title>
  <dc:creator>Joe Stoica</dc:creator>
  <cp:lastModifiedBy>Joe Stoica</cp:lastModifiedBy>
  <cp:revision>17</cp:revision>
  <dcterms:created xsi:type="dcterms:W3CDTF">2018-03-28T13:15:07Z</dcterms:created>
  <dcterms:modified xsi:type="dcterms:W3CDTF">2018-03-29T15:51:49Z</dcterms:modified>
</cp:coreProperties>
</file>