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38"/>
    <p:restoredTop sz="94621"/>
  </p:normalViewPr>
  <p:slideViewPr>
    <p:cSldViewPr snapToGrid="0" snapToObjects="1">
      <p:cViewPr varScale="1">
        <p:scale>
          <a:sx n="22" d="100"/>
          <a:sy n="22" d="100"/>
        </p:scale>
        <p:origin x="288" y="704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0A13C-DCD4-6B42-9298-4E167B884561}" type="datetimeFigureOut">
              <a:rPr lang="en-US" smtClean="0"/>
              <a:t>4/2/18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31D72-B4E6-CE42-BE9D-D7B48A7F0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31D72-B4E6-CE42-BE9D-D7B48A7F0E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5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0A51-E4DD-7842-B4C7-39B5796D19C0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28A7-4DEF-AF43-98ED-9C2D2EB9B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0A51-E4DD-7842-B4C7-39B5796D19C0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28A7-4DEF-AF43-98ED-9C2D2EB9B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0A51-E4DD-7842-B4C7-39B5796D19C0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28A7-4DEF-AF43-98ED-9C2D2EB9B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0A51-E4DD-7842-B4C7-39B5796D19C0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28A7-4DEF-AF43-98ED-9C2D2EB9B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0A51-E4DD-7842-B4C7-39B5796D19C0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28A7-4DEF-AF43-98ED-9C2D2EB9B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0A51-E4DD-7842-B4C7-39B5796D19C0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28A7-4DEF-AF43-98ED-9C2D2EB9B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0A51-E4DD-7842-B4C7-39B5796D19C0}" type="datetimeFigureOut">
              <a:rPr lang="en-US" smtClean="0"/>
              <a:t>4/2/18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28A7-4DEF-AF43-98ED-9C2D2EB9B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0A51-E4DD-7842-B4C7-39B5796D19C0}" type="datetimeFigureOut">
              <a:rPr lang="en-US" smtClean="0"/>
              <a:t>4/2/18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28A7-4DEF-AF43-98ED-9C2D2EB9B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0A51-E4DD-7842-B4C7-39B5796D19C0}" type="datetimeFigureOut">
              <a:rPr lang="en-US" smtClean="0"/>
              <a:t>4/2/18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28A7-4DEF-AF43-98ED-9C2D2EB9B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0A51-E4DD-7842-B4C7-39B5796D19C0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28A7-4DEF-AF43-98ED-9C2D2EB9B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0A51-E4DD-7842-B4C7-39B5796D19C0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28A7-4DEF-AF43-98ED-9C2D2EB9B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40A51-E4DD-7842-B4C7-39B5796D19C0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828A7-4DEF-AF43-98ED-9C2D2EB9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8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158" y="1610705"/>
            <a:ext cx="20776624" cy="20309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685800"/>
            <a:ext cx="11430000" cy="2367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/>
              <a:t>Rebound and Recycle</a:t>
            </a:r>
          </a:p>
          <a:p>
            <a:r>
              <a:rPr lang="en-US" dirty="0" smtClean="0"/>
              <a:t>Incentivizing recycling to reduce waste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26928" y="3543324"/>
            <a:ext cx="7685457" cy="70173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8800" b="1" dirty="0" smtClean="0"/>
          </a:p>
          <a:p>
            <a:pPr>
              <a:spcBef>
                <a:spcPts val="600"/>
              </a:spcBef>
            </a:pPr>
            <a:r>
              <a:rPr lang="en-US" sz="4400" dirty="0" smtClean="0"/>
              <a:t>Without a direct incentive, some people may be unwilling to put forth the effort to recycle</a:t>
            </a:r>
          </a:p>
          <a:p>
            <a:pPr>
              <a:spcBef>
                <a:spcPts val="600"/>
              </a:spcBef>
            </a:pPr>
            <a:r>
              <a:rPr lang="en-US" sz="4400" dirty="0" smtClean="0"/>
              <a:t>Recyclable materials are often wasted and can lead to widespread waste accumulation as seen in the Great Pacific Garbage Patch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32680" y="11943834"/>
            <a:ext cx="13639800" cy="66171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800" b="1" dirty="0" smtClean="0"/>
              <a:t>Beta Testing</a:t>
            </a:r>
          </a:p>
          <a:p>
            <a:r>
              <a:rPr lang="en-US" sz="4400" dirty="0" smtClean="0"/>
              <a:t>The amount of recycling in a normal recycling bin after two days was compared to the amount in the Rebound and Recycle after two days</a:t>
            </a:r>
          </a:p>
          <a:p>
            <a:r>
              <a:rPr lang="en-US" sz="4400" dirty="0" smtClean="0"/>
              <a:t>Participants in the Forest dormitory were entered into a raffle for a Starbucks gift card once the goal weight was reached</a:t>
            </a:r>
          </a:p>
          <a:p>
            <a:r>
              <a:rPr lang="en-US" sz="7200" dirty="0" smtClean="0"/>
              <a:t>Recycling increased by X amount</a:t>
            </a:r>
            <a:endParaRPr lang="en-US" sz="7200" dirty="0"/>
          </a:p>
        </p:txBody>
      </p:sp>
      <p:sp>
        <p:nvSpPr>
          <p:cNvPr id="8" name="TextBox 7"/>
          <p:cNvSpPr txBox="1"/>
          <p:nvPr/>
        </p:nvSpPr>
        <p:spPr>
          <a:xfrm>
            <a:off x="1349830" y="12060610"/>
            <a:ext cx="7815855" cy="64171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800" b="1" dirty="0" smtClean="0"/>
              <a:t>Final Product</a:t>
            </a:r>
          </a:p>
          <a:p>
            <a:pPr>
              <a:spcBef>
                <a:spcPts val="600"/>
              </a:spcBef>
            </a:pPr>
            <a:r>
              <a:rPr lang="en-US" sz="4400" dirty="0" smtClean="0"/>
              <a:t>A 100% recyclable, basketball-themed recycling game</a:t>
            </a:r>
          </a:p>
          <a:p>
            <a:pPr>
              <a:spcBef>
                <a:spcPts val="600"/>
              </a:spcBef>
            </a:pPr>
            <a:r>
              <a:rPr lang="en-US" sz="4400" dirty="0" smtClean="0"/>
              <a:t>RGB LEDs gradually shift from red to green as more weight is added to the bin</a:t>
            </a:r>
          </a:p>
          <a:p>
            <a:pPr>
              <a:spcBef>
                <a:spcPts val="600"/>
              </a:spcBef>
            </a:pPr>
            <a:r>
              <a:rPr lang="en-US" sz="4400" dirty="0" smtClean="0"/>
              <a:t>Goal weight can be set to any value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8720" y="3506173"/>
            <a:ext cx="15026640" cy="6978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01" y="5101009"/>
            <a:ext cx="6459747" cy="484481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6824961" y="3506173"/>
            <a:ext cx="14996160" cy="6978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88720" y="11794396"/>
            <a:ext cx="15026640" cy="6978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875520" y="12060610"/>
            <a:ext cx="5486400" cy="586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of final recycling box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6824961" y="11765280"/>
            <a:ext cx="14996159" cy="6978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88720" y="19202400"/>
            <a:ext cx="30632400" cy="2194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64342" y="9979280"/>
            <a:ext cx="5512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Credit: National Geographic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349830" y="19406666"/>
            <a:ext cx="302274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Future Directions</a:t>
            </a:r>
          </a:p>
          <a:p>
            <a:r>
              <a:rPr lang="en-US" sz="4400" dirty="0" smtClean="0"/>
              <a:t>Create a more diverse line-up of recycling games that could encourage recycling in a diverse collection of offices and classrooms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17388840" y="3628093"/>
            <a:ext cx="14188440" cy="72918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800" b="1" dirty="0" smtClean="0"/>
              <a:t>Solution</a:t>
            </a:r>
          </a:p>
          <a:p>
            <a:pPr>
              <a:spcBef>
                <a:spcPts val="600"/>
              </a:spcBef>
            </a:pPr>
            <a:r>
              <a:rPr lang="en-US" sz="4400" dirty="0" smtClean="0"/>
              <a:t>Encourage recycling by making it into a game</a:t>
            </a:r>
          </a:p>
          <a:p>
            <a:pPr>
              <a:spcBef>
                <a:spcPts val="600"/>
              </a:spcBef>
            </a:pPr>
            <a:r>
              <a:rPr lang="en-US" sz="4400" dirty="0" smtClean="0"/>
              <a:t>Participants will increase a displayed score by adding more recyclables to the bin</a:t>
            </a:r>
          </a:p>
          <a:p>
            <a:pPr>
              <a:spcBef>
                <a:spcPts val="600"/>
              </a:spcBef>
            </a:pPr>
            <a:r>
              <a:rPr lang="en-US" sz="4400" dirty="0" smtClean="0"/>
              <a:t>Offices and classrooms could award prizes when certain recycling goals are met</a:t>
            </a:r>
          </a:p>
          <a:p>
            <a:pPr>
              <a:spcBef>
                <a:spcPts val="600"/>
              </a:spcBef>
            </a:pPr>
            <a:r>
              <a:rPr lang="en-US" sz="4400" dirty="0" smtClean="0"/>
              <a:t>Provide educational information to give users a greater understanding of how to get involved in their community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56401" y="3791733"/>
            <a:ext cx="61949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/>
              <a:t>Problem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81150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216</Words>
  <Application>Microsoft Macintosh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Miller, Ryan Charles Sullivan</dc:creator>
  <cp:lastModifiedBy>Miller, Ryan Charles Sullivan</cp:lastModifiedBy>
  <cp:revision>29</cp:revision>
  <dcterms:created xsi:type="dcterms:W3CDTF">2018-04-02T18:04:04Z</dcterms:created>
  <dcterms:modified xsi:type="dcterms:W3CDTF">2018-04-02T19:30:41Z</dcterms:modified>
</cp:coreProperties>
</file>