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87"/>
    <p:restoredTop sz="94621"/>
  </p:normalViewPr>
  <p:slideViewPr>
    <p:cSldViewPr snapToGrid="0" snapToObjects="1">
      <p:cViewPr>
        <p:scale>
          <a:sx n="80" d="100"/>
          <a:sy n="80" d="100"/>
        </p:scale>
        <p:origin x="-2920" y="-5064"/>
      </p:cViewPr>
      <p:guideLst>
        <p:guide orient="horz" pos="6912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C7BD0E-A661-FF43-A678-046CB84F678C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235B5F-6781-C84C-8EBB-8EED75DAAEA9}">
      <dgm:prSet phldrT="[Text]" custT="1"/>
      <dgm:spPr/>
      <dgm:t>
        <a:bodyPr/>
        <a:lstStyle/>
        <a:p>
          <a:r>
            <a:rPr lang="en-US" sz="2200" dirty="0" smtClean="0"/>
            <a:t>Load Sensors Measure Weight</a:t>
          </a:r>
          <a:endParaRPr lang="en-US" sz="2200" dirty="0"/>
        </a:p>
      </dgm:t>
    </dgm:pt>
    <dgm:pt modelId="{E0D6B5E0-7C64-F74D-9146-B427F4821BA7}" type="parTrans" cxnId="{5BAAD9AD-8F8E-9E46-BB4E-00DC32F33CBF}">
      <dgm:prSet/>
      <dgm:spPr/>
      <dgm:t>
        <a:bodyPr/>
        <a:lstStyle/>
        <a:p>
          <a:endParaRPr lang="en-US" sz="2200"/>
        </a:p>
      </dgm:t>
    </dgm:pt>
    <dgm:pt modelId="{4483687E-11E3-0E48-9D80-F30DC9E58008}" type="sibTrans" cxnId="{5BAAD9AD-8F8E-9E46-BB4E-00DC32F33CBF}">
      <dgm:prSet/>
      <dgm:spPr/>
      <dgm:t>
        <a:bodyPr/>
        <a:lstStyle/>
        <a:p>
          <a:endParaRPr lang="en-US" sz="2200"/>
        </a:p>
      </dgm:t>
    </dgm:pt>
    <dgm:pt modelId="{8B8A69BB-F8BD-AE48-9A00-040BD2BE26D3}">
      <dgm:prSet phldrT="[Text]" custT="1"/>
      <dgm:spPr/>
      <dgm:t>
        <a:bodyPr/>
        <a:lstStyle/>
        <a:p>
          <a:r>
            <a:rPr lang="en-US" sz="2200" dirty="0" smtClean="0"/>
            <a:t>Weight below 0 </a:t>
          </a:r>
          <a:r>
            <a:rPr lang="en-US" sz="2200" dirty="0" err="1" smtClean="0"/>
            <a:t>lbs</a:t>
          </a:r>
          <a:endParaRPr lang="en-US" sz="2200" dirty="0"/>
        </a:p>
      </dgm:t>
    </dgm:pt>
    <dgm:pt modelId="{51AE34FB-9F54-4840-AAE9-70F1E8411325}" type="parTrans" cxnId="{5E108326-00FB-8340-8372-1CE4D44E817B}">
      <dgm:prSet/>
      <dgm:spPr/>
      <dgm:t>
        <a:bodyPr/>
        <a:lstStyle/>
        <a:p>
          <a:endParaRPr lang="en-US" sz="2200"/>
        </a:p>
      </dgm:t>
    </dgm:pt>
    <dgm:pt modelId="{5677BF38-612C-7D48-ACAA-C283E51E73B4}" type="sibTrans" cxnId="{5E108326-00FB-8340-8372-1CE4D44E817B}">
      <dgm:prSet/>
      <dgm:spPr/>
      <dgm:t>
        <a:bodyPr/>
        <a:lstStyle/>
        <a:p>
          <a:endParaRPr lang="en-US" sz="2200"/>
        </a:p>
      </dgm:t>
    </dgm:pt>
    <dgm:pt modelId="{CD9A292F-839B-E743-964C-AC936C2BC482}">
      <dgm:prSet phldrT="[Text]" custT="1"/>
      <dgm:spPr/>
      <dgm:t>
        <a:bodyPr/>
        <a:lstStyle/>
        <a:p>
          <a:r>
            <a:rPr lang="en-US" sz="2200" dirty="0" smtClean="0"/>
            <a:t>Weight between 0-20 </a:t>
          </a:r>
          <a:r>
            <a:rPr lang="en-US" sz="2200" dirty="0" err="1" smtClean="0"/>
            <a:t>lbs</a:t>
          </a:r>
          <a:endParaRPr lang="en-US" sz="2200" dirty="0"/>
        </a:p>
      </dgm:t>
    </dgm:pt>
    <dgm:pt modelId="{17269A35-1A23-014A-8143-D91D4AC3596C}" type="parTrans" cxnId="{4E8289BE-2E6E-1C43-86E5-C843E4675F2C}">
      <dgm:prSet/>
      <dgm:spPr/>
      <dgm:t>
        <a:bodyPr/>
        <a:lstStyle/>
        <a:p>
          <a:endParaRPr lang="en-US" sz="2200"/>
        </a:p>
      </dgm:t>
    </dgm:pt>
    <dgm:pt modelId="{3529A044-444A-7D49-A67B-1F1A334B35B7}" type="sibTrans" cxnId="{4E8289BE-2E6E-1C43-86E5-C843E4675F2C}">
      <dgm:prSet/>
      <dgm:spPr/>
      <dgm:t>
        <a:bodyPr/>
        <a:lstStyle/>
        <a:p>
          <a:endParaRPr lang="en-US" sz="2200"/>
        </a:p>
      </dgm:t>
    </dgm:pt>
    <dgm:pt modelId="{BDEA1471-3E7B-2F45-BAFA-4D0BE5547828}">
      <dgm:prSet phldrT="[Text]" custT="1"/>
      <dgm:spPr/>
      <dgm:t>
        <a:bodyPr/>
        <a:lstStyle/>
        <a:p>
          <a:r>
            <a:rPr lang="en-US" sz="2200" dirty="0" smtClean="0"/>
            <a:t>Weight above 20 </a:t>
          </a:r>
          <a:r>
            <a:rPr lang="en-US" sz="2200" dirty="0" err="1" smtClean="0"/>
            <a:t>lbs</a:t>
          </a:r>
          <a:endParaRPr lang="en-US" sz="2200" dirty="0"/>
        </a:p>
      </dgm:t>
    </dgm:pt>
    <dgm:pt modelId="{752F6B76-0B3C-9F4B-BD8E-7BAB77AE3B70}" type="parTrans" cxnId="{8A836A1B-AF12-5449-A643-3DF45D50BA37}">
      <dgm:prSet/>
      <dgm:spPr/>
      <dgm:t>
        <a:bodyPr/>
        <a:lstStyle/>
        <a:p>
          <a:endParaRPr lang="en-US" sz="2200"/>
        </a:p>
      </dgm:t>
    </dgm:pt>
    <dgm:pt modelId="{EEC56199-FCB3-2C49-B8D9-9014923F2761}" type="sibTrans" cxnId="{8A836A1B-AF12-5449-A643-3DF45D50BA37}">
      <dgm:prSet/>
      <dgm:spPr/>
      <dgm:t>
        <a:bodyPr/>
        <a:lstStyle/>
        <a:p>
          <a:endParaRPr lang="en-US" sz="2200"/>
        </a:p>
      </dgm:t>
    </dgm:pt>
    <dgm:pt modelId="{CF898143-9CFB-0243-8169-E42BB2AE0EC6}">
      <dgm:prSet custT="1"/>
      <dgm:spPr/>
      <dgm:t>
        <a:bodyPr/>
        <a:lstStyle/>
        <a:p>
          <a:r>
            <a:rPr lang="en-US" sz="2200" dirty="0" smtClean="0"/>
            <a:t>Set color to red</a:t>
          </a:r>
          <a:endParaRPr lang="en-US" sz="2200" dirty="0"/>
        </a:p>
      </dgm:t>
    </dgm:pt>
    <dgm:pt modelId="{584A4E2F-5DEA-BD4A-A3DD-111E300FBAEB}" type="parTrans" cxnId="{8EB5FE19-F693-034A-9705-D3E1B30B1727}">
      <dgm:prSet/>
      <dgm:spPr/>
      <dgm:t>
        <a:bodyPr/>
        <a:lstStyle/>
        <a:p>
          <a:endParaRPr lang="en-US" sz="2200"/>
        </a:p>
      </dgm:t>
    </dgm:pt>
    <dgm:pt modelId="{72997162-9EFB-8B4D-9406-03F54E2F1D61}" type="sibTrans" cxnId="{8EB5FE19-F693-034A-9705-D3E1B30B1727}">
      <dgm:prSet/>
      <dgm:spPr/>
      <dgm:t>
        <a:bodyPr/>
        <a:lstStyle/>
        <a:p>
          <a:endParaRPr lang="en-US" sz="2200"/>
        </a:p>
      </dgm:t>
    </dgm:pt>
    <dgm:pt modelId="{0DDD5901-C2CC-F645-871B-6453EB84FF48}">
      <dgm:prSet custT="1"/>
      <dgm:spPr/>
      <dgm:t>
        <a:bodyPr/>
        <a:lstStyle/>
        <a:p>
          <a:r>
            <a:rPr lang="en-US" sz="2200" dirty="0" smtClean="0"/>
            <a:t>As weight increases: ↑green intensity ↓red intensity</a:t>
          </a:r>
          <a:endParaRPr lang="en-US" sz="2200" dirty="0"/>
        </a:p>
      </dgm:t>
    </dgm:pt>
    <dgm:pt modelId="{EADD7972-D20E-9845-A799-BD830D3AB393}" type="parTrans" cxnId="{4F49148E-595E-F84D-AF19-0E9692194BB4}">
      <dgm:prSet/>
      <dgm:spPr/>
      <dgm:t>
        <a:bodyPr/>
        <a:lstStyle/>
        <a:p>
          <a:endParaRPr lang="en-US" sz="2200"/>
        </a:p>
      </dgm:t>
    </dgm:pt>
    <dgm:pt modelId="{0E33D30C-E7CA-A542-9FE5-A77B95F2B9FD}" type="sibTrans" cxnId="{4F49148E-595E-F84D-AF19-0E9692194BB4}">
      <dgm:prSet/>
      <dgm:spPr/>
      <dgm:t>
        <a:bodyPr/>
        <a:lstStyle/>
        <a:p>
          <a:endParaRPr lang="en-US" sz="2200"/>
        </a:p>
      </dgm:t>
    </dgm:pt>
    <dgm:pt modelId="{ABE105DA-8412-FC4C-AD4C-EB3D9656EBCA}">
      <dgm:prSet custT="1"/>
      <dgm:spPr/>
      <dgm:t>
        <a:bodyPr/>
        <a:lstStyle/>
        <a:p>
          <a:r>
            <a:rPr lang="en-US" sz="2200" dirty="0" smtClean="0"/>
            <a:t>Set color to green</a:t>
          </a:r>
          <a:endParaRPr lang="en-US" sz="2200" dirty="0"/>
        </a:p>
      </dgm:t>
    </dgm:pt>
    <dgm:pt modelId="{FE03DD31-49E7-8C49-83F3-4A7BE3B8DCEE}" type="parTrans" cxnId="{AF635EF2-DFDC-1944-A1DC-8B84150D33F3}">
      <dgm:prSet/>
      <dgm:spPr/>
      <dgm:t>
        <a:bodyPr/>
        <a:lstStyle/>
        <a:p>
          <a:endParaRPr lang="en-US" sz="2200"/>
        </a:p>
      </dgm:t>
    </dgm:pt>
    <dgm:pt modelId="{620EC56C-3798-F44B-B1C2-F8599C0234DF}" type="sibTrans" cxnId="{AF635EF2-DFDC-1944-A1DC-8B84150D33F3}">
      <dgm:prSet/>
      <dgm:spPr/>
      <dgm:t>
        <a:bodyPr/>
        <a:lstStyle/>
        <a:p>
          <a:endParaRPr lang="en-US" sz="2200"/>
        </a:p>
      </dgm:t>
    </dgm:pt>
    <dgm:pt modelId="{437CEA64-7B20-3E4B-B1CD-7315F64DCD16}" type="pres">
      <dgm:prSet presAssocID="{4CC7BD0E-A661-FF43-A678-046CB84F678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E5C75F9-ABE0-7A42-98C3-37AD42979EF2}" type="pres">
      <dgm:prSet presAssocID="{18235B5F-6781-C84C-8EBB-8EED75DAAEA9}" presName="hierRoot1" presStyleCnt="0">
        <dgm:presLayoutVars>
          <dgm:hierBranch val="init"/>
        </dgm:presLayoutVars>
      </dgm:prSet>
      <dgm:spPr/>
    </dgm:pt>
    <dgm:pt modelId="{73D0218B-DF42-0348-8EFA-66C700134890}" type="pres">
      <dgm:prSet presAssocID="{18235B5F-6781-C84C-8EBB-8EED75DAAEA9}" presName="rootComposite1" presStyleCnt="0"/>
      <dgm:spPr/>
    </dgm:pt>
    <dgm:pt modelId="{8E005FF5-9F42-AC49-AAB5-193518D9675D}" type="pres">
      <dgm:prSet presAssocID="{18235B5F-6781-C84C-8EBB-8EED75DAAEA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15DE5C-43DC-D542-BDEE-A44FF74ABB23}" type="pres">
      <dgm:prSet presAssocID="{18235B5F-6781-C84C-8EBB-8EED75DAAEA9}" presName="rootConnector1" presStyleLbl="node1" presStyleIdx="0" presStyleCnt="0"/>
      <dgm:spPr/>
    </dgm:pt>
    <dgm:pt modelId="{BCC66081-432C-484D-9CC8-6C8B1F3932BA}" type="pres">
      <dgm:prSet presAssocID="{18235B5F-6781-C84C-8EBB-8EED75DAAEA9}" presName="hierChild2" presStyleCnt="0"/>
      <dgm:spPr/>
    </dgm:pt>
    <dgm:pt modelId="{0169ED94-A2DE-E748-BB23-8F7AFA4206E9}" type="pres">
      <dgm:prSet presAssocID="{51AE34FB-9F54-4840-AAE9-70F1E8411325}" presName="Name37" presStyleLbl="parChTrans1D2" presStyleIdx="0" presStyleCnt="3"/>
      <dgm:spPr/>
    </dgm:pt>
    <dgm:pt modelId="{82066A9B-0B1F-1A46-85C3-3FE04B083B43}" type="pres">
      <dgm:prSet presAssocID="{8B8A69BB-F8BD-AE48-9A00-040BD2BE26D3}" presName="hierRoot2" presStyleCnt="0">
        <dgm:presLayoutVars>
          <dgm:hierBranch val="init"/>
        </dgm:presLayoutVars>
      </dgm:prSet>
      <dgm:spPr/>
    </dgm:pt>
    <dgm:pt modelId="{C4D4BD77-D99D-CA4E-BFA6-DD7635BCF343}" type="pres">
      <dgm:prSet presAssocID="{8B8A69BB-F8BD-AE48-9A00-040BD2BE26D3}" presName="rootComposite" presStyleCnt="0"/>
      <dgm:spPr/>
    </dgm:pt>
    <dgm:pt modelId="{47E35F00-3704-3A4F-AFB3-F4FB186C5F61}" type="pres">
      <dgm:prSet presAssocID="{8B8A69BB-F8BD-AE48-9A00-040BD2BE26D3}" presName="rootText" presStyleLbl="node2" presStyleIdx="0" presStyleCnt="3" custScaleX="112887">
        <dgm:presLayoutVars>
          <dgm:chPref val="3"/>
        </dgm:presLayoutVars>
      </dgm:prSet>
      <dgm:spPr/>
    </dgm:pt>
    <dgm:pt modelId="{25F7D65F-0EF2-7240-A3AB-6397E01C11C6}" type="pres">
      <dgm:prSet presAssocID="{8B8A69BB-F8BD-AE48-9A00-040BD2BE26D3}" presName="rootConnector" presStyleLbl="node2" presStyleIdx="0" presStyleCnt="3"/>
      <dgm:spPr/>
    </dgm:pt>
    <dgm:pt modelId="{85C9925C-4A6F-1649-B298-E8792E221C84}" type="pres">
      <dgm:prSet presAssocID="{8B8A69BB-F8BD-AE48-9A00-040BD2BE26D3}" presName="hierChild4" presStyleCnt="0"/>
      <dgm:spPr/>
    </dgm:pt>
    <dgm:pt modelId="{6BFF558B-2086-964E-8D0F-72A59F1A70D7}" type="pres">
      <dgm:prSet presAssocID="{584A4E2F-5DEA-BD4A-A3DD-111E300FBAEB}" presName="Name37" presStyleLbl="parChTrans1D3" presStyleIdx="0" presStyleCnt="3"/>
      <dgm:spPr/>
    </dgm:pt>
    <dgm:pt modelId="{3193415D-F959-5D48-9DB7-676F72ED00E2}" type="pres">
      <dgm:prSet presAssocID="{CF898143-9CFB-0243-8169-E42BB2AE0EC6}" presName="hierRoot2" presStyleCnt="0">
        <dgm:presLayoutVars>
          <dgm:hierBranch val="init"/>
        </dgm:presLayoutVars>
      </dgm:prSet>
      <dgm:spPr/>
    </dgm:pt>
    <dgm:pt modelId="{C51403CC-94EF-8346-BFF4-1FE14934FBC4}" type="pres">
      <dgm:prSet presAssocID="{CF898143-9CFB-0243-8169-E42BB2AE0EC6}" presName="rootComposite" presStyleCnt="0"/>
      <dgm:spPr/>
    </dgm:pt>
    <dgm:pt modelId="{367FC038-8CD1-304B-8687-EA5EB5854621}" type="pres">
      <dgm:prSet presAssocID="{CF898143-9CFB-0243-8169-E42BB2AE0EC6}" presName="rootText" presStyleLbl="node3" presStyleIdx="0" presStyleCnt="3" custLinFactNeighborX="-16150" custLinFactNeighborY="-38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639D61-4CD0-6745-9D46-BF7594FAE343}" type="pres">
      <dgm:prSet presAssocID="{CF898143-9CFB-0243-8169-E42BB2AE0EC6}" presName="rootConnector" presStyleLbl="node3" presStyleIdx="0" presStyleCnt="3"/>
      <dgm:spPr/>
    </dgm:pt>
    <dgm:pt modelId="{2DCEA616-E267-6042-A030-0165D05DC711}" type="pres">
      <dgm:prSet presAssocID="{CF898143-9CFB-0243-8169-E42BB2AE0EC6}" presName="hierChild4" presStyleCnt="0"/>
      <dgm:spPr/>
    </dgm:pt>
    <dgm:pt modelId="{553EA20D-0C7C-3948-9F18-9F2137BC7496}" type="pres">
      <dgm:prSet presAssocID="{CF898143-9CFB-0243-8169-E42BB2AE0EC6}" presName="hierChild5" presStyleCnt="0"/>
      <dgm:spPr/>
    </dgm:pt>
    <dgm:pt modelId="{A9126F23-9C2D-5948-A02B-E2331E7C59B0}" type="pres">
      <dgm:prSet presAssocID="{8B8A69BB-F8BD-AE48-9A00-040BD2BE26D3}" presName="hierChild5" presStyleCnt="0"/>
      <dgm:spPr/>
    </dgm:pt>
    <dgm:pt modelId="{0C2E3BE9-3595-0B48-9AD8-2CCB4FE010D3}" type="pres">
      <dgm:prSet presAssocID="{17269A35-1A23-014A-8143-D91D4AC3596C}" presName="Name37" presStyleLbl="parChTrans1D2" presStyleIdx="1" presStyleCnt="3"/>
      <dgm:spPr/>
    </dgm:pt>
    <dgm:pt modelId="{8F178C13-A7D9-E74E-BF04-A368D3A893C3}" type="pres">
      <dgm:prSet presAssocID="{CD9A292F-839B-E743-964C-AC936C2BC482}" presName="hierRoot2" presStyleCnt="0">
        <dgm:presLayoutVars>
          <dgm:hierBranch val="init"/>
        </dgm:presLayoutVars>
      </dgm:prSet>
      <dgm:spPr/>
    </dgm:pt>
    <dgm:pt modelId="{20487B37-4BA2-DA43-B5C8-C5497F2074F0}" type="pres">
      <dgm:prSet presAssocID="{CD9A292F-839B-E743-964C-AC936C2BC482}" presName="rootComposite" presStyleCnt="0"/>
      <dgm:spPr/>
    </dgm:pt>
    <dgm:pt modelId="{BDCD61E5-77FF-1E42-B3EA-6598F513C4E7}" type="pres">
      <dgm:prSet presAssocID="{CD9A292F-839B-E743-964C-AC936C2BC482}" presName="rootText" presStyleLbl="node2" presStyleIdx="1" presStyleCnt="3" custLinFactNeighborX="16891" custLinFactNeighborY="-3614">
        <dgm:presLayoutVars>
          <dgm:chPref val="3"/>
        </dgm:presLayoutVars>
      </dgm:prSet>
      <dgm:spPr/>
    </dgm:pt>
    <dgm:pt modelId="{28D4CCBD-ECCC-E347-8796-E7E3F13F0010}" type="pres">
      <dgm:prSet presAssocID="{CD9A292F-839B-E743-964C-AC936C2BC482}" presName="rootConnector" presStyleLbl="node2" presStyleIdx="1" presStyleCnt="3"/>
      <dgm:spPr/>
    </dgm:pt>
    <dgm:pt modelId="{6ABB1E02-D734-6A4A-88FB-68FA9062BADF}" type="pres">
      <dgm:prSet presAssocID="{CD9A292F-839B-E743-964C-AC936C2BC482}" presName="hierChild4" presStyleCnt="0"/>
      <dgm:spPr/>
    </dgm:pt>
    <dgm:pt modelId="{A991B8BF-1199-7D43-A57A-6F90F286A02A}" type="pres">
      <dgm:prSet presAssocID="{EADD7972-D20E-9845-A799-BD830D3AB393}" presName="Name37" presStyleLbl="parChTrans1D3" presStyleIdx="1" presStyleCnt="3"/>
      <dgm:spPr/>
    </dgm:pt>
    <dgm:pt modelId="{F596CC38-190B-B041-8EED-63DAD4EF087A}" type="pres">
      <dgm:prSet presAssocID="{0DDD5901-C2CC-F645-871B-6453EB84FF48}" presName="hierRoot2" presStyleCnt="0">
        <dgm:presLayoutVars>
          <dgm:hierBranch val="init"/>
        </dgm:presLayoutVars>
      </dgm:prSet>
      <dgm:spPr/>
    </dgm:pt>
    <dgm:pt modelId="{791FDF7B-80E3-5645-9817-B8FBFFC937E7}" type="pres">
      <dgm:prSet presAssocID="{0DDD5901-C2CC-F645-871B-6453EB84FF48}" presName="rootComposite" presStyleCnt="0"/>
      <dgm:spPr/>
    </dgm:pt>
    <dgm:pt modelId="{B55F7674-9DCB-ED4F-858E-2A02ED599294}" type="pres">
      <dgm:prSet presAssocID="{0DDD5901-C2CC-F645-871B-6453EB84FF48}" presName="rootText" presStyleLbl="node3" presStyleIdx="1" presStyleCnt="3" custScaleX="142433" custLinFactNeighborX="-25409" custLinFactNeighborY="-615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9EFEEE-5EE0-FF42-8E6A-AD6A243DA927}" type="pres">
      <dgm:prSet presAssocID="{0DDD5901-C2CC-F645-871B-6453EB84FF48}" presName="rootConnector" presStyleLbl="node3" presStyleIdx="1" presStyleCnt="3"/>
      <dgm:spPr/>
    </dgm:pt>
    <dgm:pt modelId="{09427CD1-87CF-8740-96F4-6B344BF9B39A}" type="pres">
      <dgm:prSet presAssocID="{0DDD5901-C2CC-F645-871B-6453EB84FF48}" presName="hierChild4" presStyleCnt="0"/>
      <dgm:spPr/>
    </dgm:pt>
    <dgm:pt modelId="{E166B67B-067E-A64E-AF50-C47CDD8F0DE5}" type="pres">
      <dgm:prSet presAssocID="{0DDD5901-C2CC-F645-871B-6453EB84FF48}" presName="hierChild5" presStyleCnt="0"/>
      <dgm:spPr/>
    </dgm:pt>
    <dgm:pt modelId="{C0C30DC0-8F6E-D74D-A4B6-A1DAB8E10916}" type="pres">
      <dgm:prSet presAssocID="{CD9A292F-839B-E743-964C-AC936C2BC482}" presName="hierChild5" presStyleCnt="0"/>
      <dgm:spPr/>
    </dgm:pt>
    <dgm:pt modelId="{3D03C8FA-F3F3-3D4F-B405-3185945FBC2D}" type="pres">
      <dgm:prSet presAssocID="{752F6B76-0B3C-9F4B-BD8E-7BAB77AE3B70}" presName="Name37" presStyleLbl="parChTrans1D2" presStyleIdx="2" presStyleCnt="3"/>
      <dgm:spPr/>
    </dgm:pt>
    <dgm:pt modelId="{87E2B653-25E4-D843-91E3-F769CA88168E}" type="pres">
      <dgm:prSet presAssocID="{BDEA1471-3E7B-2F45-BAFA-4D0BE5547828}" presName="hierRoot2" presStyleCnt="0">
        <dgm:presLayoutVars>
          <dgm:hierBranch val="init"/>
        </dgm:presLayoutVars>
      </dgm:prSet>
      <dgm:spPr/>
    </dgm:pt>
    <dgm:pt modelId="{71CFC7C9-9B9E-964E-B1A9-812B6D2B027A}" type="pres">
      <dgm:prSet presAssocID="{BDEA1471-3E7B-2F45-BAFA-4D0BE5547828}" presName="rootComposite" presStyleCnt="0"/>
      <dgm:spPr/>
    </dgm:pt>
    <dgm:pt modelId="{A24A5000-A4A2-D54C-B624-8109FD6E7E8E}" type="pres">
      <dgm:prSet presAssocID="{BDEA1471-3E7B-2F45-BAFA-4D0BE5547828}" presName="rootText" presStyleLbl="node2" presStyleIdx="2" presStyleCnt="3" custScaleX="104675">
        <dgm:presLayoutVars>
          <dgm:chPref val="3"/>
        </dgm:presLayoutVars>
      </dgm:prSet>
      <dgm:spPr/>
    </dgm:pt>
    <dgm:pt modelId="{FF76E6EF-CCDB-994D-9737-E130EA4C8371}" type="pres">
      <dgm:prSet presAssocID="{BDEA1471-3E7B-2F45-BAFA-4D0BE5547828}" presName="rootConnector" presStyleLbl="node2" presStyleIdx="2" presStyleCnt="3"/>
      <dgm:spPr/>
    </dgm:pt>
    <dgm:pt modelId="{F35A9426-4D4A-4445-8C49-AC2973477974}" type="pres">
      <dgm:prSet presAssocID="{BDEA1471-3E7B-2F45-BAFA-4D0BE5547828}" presName="hierChild4" presStyleCnt="0"/>
      <dgm:spPr/>
    </dgm:pt>
    <dgm:pt modelId="{DECB1839-5458-9D4D-8AE8-5F6C63288C59}" type="pres">
      <dgm:prSet presAssocID="{FE03DD31-49E7-8C49-83F3-4A7BE3B8DCEE}" presName="Name37" presStyleLbl="parChTrans1D3" presStyleIdx="2" presStyleCnt="3"/>
      <dgm:spPr/>
    </dgm:pt>
    <dgm:pt modelId="{53D1FD35-3455-4644-824A-05BCDA48D372}" type="pres">
      <dgm:prSet presAssocID="{ABE105DA-8412-FC4C-AD4C-EB3D9656EBCA}" presName="hierRoot2" presStyleCnt="0">
        <dgm:presLayoutVars>
          <dgm:hierBranch val="init"/>
        </dgm:presLayoutVars>
      </dgm:prSet>
      <dgm:spPr/>
    </dgm:pt>
    <dgm:pt modelId="{6A863AB7-516D-4947-B5C9-B4CFE16D3D76}" type="pres">
      <dgm:prSet presAssocID="{ABE105DA-8412-FC4C-AD4C-EB3D9656EBCA}" presName="rootComposite" presStyleCnt="0"/>
      <dgm:spPr/>
    </dgm:pt>
    <dgm:pt modelId="{8B105FA3-B699-F34A-9CF5-B3013489DDED}" type="pres">
      <dgm:prSet presAssocID="{ABE105DA-8412-FC4C-AD4C-EB3D9656EBCA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5B748E-D642-F547-BC98-B11DEFB81C90}" type="pres">
      <dgm:prSet presAssocID="{ABE105DA-8412-FC4C-AD4C-EB3D9656EBCA}" presName="rootConnector" presStyleLbl="node3" presStyleIdx="2" presStyleCnt="3"/>
      <dgm:spPr/>
    </dgm:pt>
    <dgm:pt modelId="{218E7F05-7CA0-7846-BD48-13EFB73AEC79}" type="pres">
      <dgm:prSet presAssocID="{ABE105DA-8412-FC4C-AD4C-EB3D9656EBCA}" presName="hierChild4" presStyleCnt="0"/>
      <dgm:spPr/>
    </dgm:pt>
    <dgm:pt modelId="{1BAE0106-01D8-4741-8F49-08B6C17C1781}" type="pres">
      <dgm:prSet presAssocID="{ABE105DA-8412-FC4C-AD4C-EB3D9656EBCA}" presName="hierChild5" presStyleCnt="0"/>
      <dgm:spPr/>
    </dgm:pt>
    <dgm:pt modelId="{88B07572-01ED-7149-8810-61EDE1A1D51D}" type="pres">
      <dgm:prSet presAssocID="{BDEA1471-3E7B-2F45-BAFA-4D0BE5547828}" presName="hierChild5" presStyleCnt="0"/>
      <dgm:spPr/>
    </dgm:pt>
    <dgm:pt modelId="{DCEE6335-9AB3-FA4E-9D02-CD6A76C0858E}" type="pres">
      <dgm:prSet presAssocID="{18235B5F-6781-C84C-8EBB-8EED75DAAEA9}" presName="hierChild3" presStyleCnt="0"/>
      <dgm:spPr/>
    </dgm:pt>
  </dgm:ptLst>
  <dgm:cxnLst>
    <dgm:cxn modelId="{EFA91F1E-950A-0C4D-A090-8657631A406E}" type="presOf" srcId="{8B8A69BB-F8BD-AE48-9A00-040BD2BE26D3}" destId="{25F7D65F-0EF2-7240-A3AB-6397E01C11C6}" srcOrd="1" destOrd="0" presId="urn:microsoft.com/office/officeart/2005/8/layout/orgChart1"/>
    <dgm:cxn modelId="{1A9FE969-B4AE-3241-9753-AA790DA15E4C}" type="presOf" srcId="{FE03DD31-49E7-8C49-83F3-4A7BE3B8DCEE}" destId="{DECB1839-5458-9D4D-8AE8-5F6C63288C59}" srcOrd="0" destOrd="0" presId="urn:microsoft.com/office/officeart/2005/8/layout/orgChart1"/>
    <dgm:cxn modelId="{0AAFEB28-4691-A640-8975-FBF3DBA10BB3}" type="presOf" srcId="{ABE105DA-8412-FC4C-AD4C-EB3D9656EBCA}" destId="{1F5B748E-D642-F547-BC98-B11DEFB81C90}" srcOrd="1" destOrd="0" presId="urn:microsoft.com/office/officeart/2005/8/layout/orgChart1"/>
    <dgm:cxn modelId="{8045E8A7-1FA2-2649-AB0B-C87B5BBDBD2B}" type="presOf" srcId="{18235B5F-6781-C84C-8EBB-8EED75DAAEA9}" destId="{8E005FF5-9F42-AC49-AAB5-193518D9675D}" srcOrd="0" destOrd="0" presId="urn:microsoft.com/office/officeart/2005/8/layout/orgChart1"/>
    <dgm:cxn modelId="{7CB954A2-0C3C-434D-8CBE-6D70E8A071E7}" type="presOf" srcId="{BDEA1471-3E7B-2F45-BAFA-4D0BE5547828}" destId="{A24A5000-A4A2-D54C-B624-8109FD6E7E8E}" srcOrd="0" destOrd="0" presId="urn:microsoft.com/office/officeart/2005/8/layout/orgChart1"/>
    <dgm:cxn modelId="{E94AC88C-4C7D-F242-A705-E0314ED21909}" type="presOf" srcId="{51AE34FB-9F54-4840-AAE9-70F1E8411325}" destId="{0169ED94-A2DE-E748-BB23-8F7AFA4206E9}" srcOrd="0" destOrd="0" presId="urn:microsoft.com/office/officeart/2005/8/layout/orgChart1"/>
    <dgm:cxn modelId="{5DC7A644-D41A-3E47-88A9-C973F85158C4}" type="presOf" srcId="{EADD7972-D20E-9845-A799-BD830D3AB393}" destId="{A991B8BF-1199-7D43-A57A-6F90F286A02A}" srcOrd="0" destOrd="0" presId="urn:microsoft.com/office/officeart/2005/8/layout/orgChart1"/>
    <dgm:cxn modelId="{4EB8E196-DCFB-7B46-AF73-24CFC82BC496}" type="presOf" srcId="{CD9A292F-839B-E743-964C-AC936C2BC482}" destId="{BDCD61E5-77FF-1E42-B3EA-6598F513C4E7}" srcOrd="0" destOrd="0" presId="urn:microsoft.com/office/officeart/2005/8/layout/orgChart1"/>
    <dgm:cxn modelId="{5A25A289-6CEB-AF4D-BC85-393E71954A02}" type="presOf" srcId="{18235B5F-6781-C84C-8EBB-8EED75DAAEA9}" destId="{AC15DE5C-43DC-D542-BDEE-A44FF74ABB23}" srcOrd="1" destOrd="0" presId="urn:microsoft.com/office/officeart/2005/8/layout/orgChart1"/>
    <dgm:cxn modelId="{F72CC142-7B37-1541-AE3C-047D955F5174}" type="presOf" srcId="{CF898143-9CFB-0243-8169-E42BB2AE0EC6}" destId="{8D639D61-4CD0-6745-9D46-BF7594FAE343}" srcOrd="1" destOrd="0" presId="urn:microsoft.com/office/officeart/2005/8/layout/orgChart1"/>
    <dgm:cxn modelId="{AF635EF2-DFDC-1944-A1DC-8B84150D33F3}" srcId="{BDEA1471-3E7B-2F45-BAFA-4D0BE5547828}" destId="{ABE105DA-8412-FC4C-AD4C-EB3D9656EBCA}" srcOrd="0" destOrd="0" parTransId="{FE03DD31-49E7-8C49-83F3-4A7BE3B8DCEE}" sibTransId="{620EC56C-3798-F44B-B1C2-F8599C0234DF}"/>
    <dgm:cxn modelId="{CEB19AC7-5F16-734F-B7F7-F6A7FC52FFA9}" type="presOf" srcId="{17269A35-1A23-014A-8143-D91D4AC3596C}" destId="{0C2E3BE9-3595-0B48-9AD8-2CCB4FE010D3}" srcOrd="0" destOrd="0" presId="urn:microsoft.com/office/officeart/2005/8/layout/orgChart1"/>
    <dgm:cxn modelId="{FDBEE602-A379-344F-95EE-5598B1EEF20D}" type="presOf" srcId="{4CC7BD0E-A661-FF43-A678-046CB84F678C}" destId="{437CEA64-7B20-3E4B-B1CD-7315F64DCD16}" srcOrd="0" destOrd="0" presId="urn:microsoft.com/office/officeart/2005/8/layout/orgChart1"/>
    <dgm:cxn modelId="{4E533C15-13C6-F148-B8F6-455E84FD6F39}" type="presOf" srcId="{584A4E2F-5DEA-BD4A-A3DD-111E300FBAEB}" destId="{6BFF558B-2086-964E-8D0F-72A59F1A70D7}" srcOrd="0" destOrd="0" presId="urn:microsoft.com/office/officeart/2005/8/layout/orgChart1"/>
    <dgm:cxn modelId="{E29372FB-7685-C646-8AFB-7987AB68B3AB}" type="presOf" srcId="{ABE105DA-8412-FC4C-AD4C-EB3D9656EBCA}" destId="{8B105FA3-B699-F34A-9CF5-B3013489DDED}" srcOrd="0" destOrd="0" presId="urn:microsoft.com/office/officeart/2005/8/layout/orgChart1"/>
    <dgm:cxn modelId="{4E8289BE-2E6E-1C43-86E5-C843E4675F2C}" srcId="{18235B5F-6781-C84C-8EBB-8EED75DAAEA9}" destId="{CD9A292F-839B-E743-964C-AC936C2BC482}" srcOrd="1" destOrd="0" parTransId="{17269A35-1A23-014A-8143-D91D4AC3596C}" sibTransId="{3529A044-444A-7D49-A67B-1F1A334B35B7}"/>
    <dgm:cxn modelId="{8A836A1B-AF12-5449-A643-3DF45D50BA37}" srcId="{18235B5F-6781-C84C-8EBB-8EED75DAAEA9}" destId="{BDEA1471-3E7B-2F45-BAFA-4D0BE5547828}" srcOrd="2" destOrd="0" parTransId="{752F6B76-0B3C-9F4B-BD8E-7BAB77AE3B70}" sibTransId="{EEC56199-FCB3-2C49-B8D9-9014923F2761}"/>
    <dgm:cxn modelId="{F7030D6B-F29D-E548-8502-740A274F7CA5}" type="presOf" srcId="{0DDD5901-C2CC-F645-871B-6453EB84FF48}" destId="{B55F7674-9DCB-ED4F-858E-2A02ED599294}" srcOrd="0" destOrd="0" presId="urn:microsoft.com/office/officeart/2005/8/layout/orgChart1"/>
    <dgm:cxn modelId="{4F49148E-595E-F84D-AF19-0E9692194BB4}" srcId="{CD9A292F-839B-E743-964C-AC936C2BC482}" destId="{0DDD5901-C2CC-F645-871B-6453EB84FF48}" srcOrd="0" destOrd="0" parTransId="{EADD7972-D20E-9845-A799-BD830D3AB393}" sibTransId="{0E33D30C-E7CA-A542-9FE5-A77B95F2B9FD}"/>
    <dgm:cxn modelId="{5E108326-00FB-8340-8372-1CE4D44E817B}" srcId="{18235B5F-6781-C84C-8EBB-8EED75DAAEA9}" destId="{8B8A69BB-F8BD-AE48-9A00-040BD2BE26D3}" srcOrd="0" destOrd="0" parTransId="{51AE34FB-9F54-4840-AAE9-70F1E8411325}" sibTransId="{5677BF38-612C-7D48-ACAA-C283E51E73B4}"/>
    <dgm:cxn modelId="{FC453DE5-FEA3-5A4F-BD81-0FFA10FADA06}" type="presOf" srcId="{CF898143-9CFB-0243-8169-E42BB2AE0EC6}" destId="{367FC038-8CD1-304B-8687-EA5EB5854621}" srcOrd="0" destOrd="0" presId="urn:microsoft.com/office/officeart/2005/8/layout/orgChart1"/>
    <dgm:cxn modelId="{8EB5FE19-F693-034A-9705-D3E1B30B1727}" srcId="{8B8A69BB-F8BD-AE48-9A00-040BD2BE26D3}" destId="{CF898143-9CFB-0243-8169-E42BB2AE0EC6}" srcOrd="0" destOrd="0" parTransId="{584A4E2F-5DEA-BD4A-A3DD-111E300FBAEB}" sibTransId="{72997162-9EFB-8B4D-9406-03F54E2F1D61}"/>
    <dgm:cxn modelId="{8AAE8E37-9DCE-E143-9293-C153CC08B08F}" type="presOf" srcId="{CD9A292F-839B-E743-964C-AC936C2BC482}" destId="{28D4CCBD-ECCC-E347-8796-E7E3F13F0010}" srcOrd="1" destOrd="0" presId="urn:microsoft.com/office/officeart/2005/8/layout/orgChart1"/>
    <dgm:cxn modelId="{5BA43C02-CABC-EF44-8BAD-301A397E094B}" type="presOf" srcId="{0DDD5901-C2CC-F645-871B-6453EB84FF48}" destId="{B19EFEEE-5EE0-FF42-8E6A-AD6A243DA927}" srcOrd="1" destOrd="0" presId="urn:microsoft.com/office/officeart/2005/8/layout/orgChart1"/>
    <dgm:cxn modelId="{5BAAD9AD-8F8E-9E46-BB4E-00DC32F33CBF}" srcId="{4CC7BD0E-A661-FF43-A678-046CB84F678C}" destId="{18235B5F-6781-C84C-8EBB-8EED75DAAEA9}" srcOrd="0" destOrd="0" parTransId="{E0D6B5E0-7C64-F74D-9146-B427F4821BA7}" sibTransId="{4483687E-11E3-0E48-9D80-F30DC9E58008}"/>
    <dgm:cxn modelId="{8521968D-3E25-7C4C-9954-5167869808F6}" type="presOf" srcId="{8B8A69BB-F8BD-AE48-9A00-040BD2BE26D3}" destId="{47E35F00-3704-3A4F-AFB3-F4FB186C5F61}" srcOrd="0" destOrd="0" presId="urn:microsoft.com/office/officeart/2005/8/layout/orgChart1"/>
    <dgm:cxn modelId="{82CADBFC-B27A-FF42-82F6-AC4BF111D402}" type="presOf" srcId="{752F6B76-0B3C-9F4B-BD8E-7BAB77AE3B70}" destId="{3D03C8FA-F3F3-3D4F-B405-3185945FBC2D}" srcOrd="0" destOrd="0" presId="urn:microsoft.com/office/officeart/2005/8/layout/orgChart1"/>
    <dgm:cxn modelId="{C26D6F4B-D674-6948-8986-AC71AC411A29}" type="presOf" srcId="{BDEA1471-3E7B-2F45-BAFA-4D0BE5547828}" destId="{FF76E6EF-CCDB-994D-9737-E130EA4C8371}" srcOrd="1" destOrd="0" presId="urn:microsoft.com/office/officeart/2005/8/layout/orgChart1"/>
    <dgm:cxn modelId="{562EAB2D-E1DF-7A42-8DBA-B9515FE4F551}" type="presParOf" srcId="{437CEA64-7B20-3E4B-B1CD-7315F64DCD16}" destId="{4E5C75F9-ABE0-7A42-98C3-37AD42979EF2}" srcOrd="0" destOrd="0" presId="urn:microsoft.com/office/officeart/2005/8/layout/orgChart1"/>
    <dgm:cxn modelId="{3994E7E1-B960-3944-B4E1-D468855420D9}" type="presParOf" srcId="{4E5C75F9-ABE0-7A42-98C3-37AD42979EF2}" destId="{73D0218B-DF42-0348-8EFA-66C700134890}" srcOrd="0" destOrd="0" presId="urn:microsoft.com/office/officeart/2005/8/layout/orgChart1"/>
    <dgm:cxn modelId="{AF8767A7-2AE9-CC42-9350-7D230091E949}" type="presParOf" srcId="{73D0218B-DF42-0348-8EFA-66C700134890}" destId="{8E005FF5-9F42-AC49-AAB5-193518D9675D}" srcOrd="0" destOrd="0" presId="urn:microsoft.com/office/officeart/2005/8/layout/orgChart1"/>
    <dgm:cxn modelId="{BA135AF8-97CB-5447-B09D-8612999BD03B}" type="presParOf" srcId="{73D0218B-DF42-0348-8EFA-66C700134890}" destId="{AC15DE5C-43DC-D542-BDEE-A44FF74ABB23}" srcOrd="1" destOrd="0" presId="urn:microsoft.com/office/officeart/2005/8/layout/orgChart1"/>
    <dgm:cxn modelId="{403018C8-CB38-3D43-8977-76F44A3F2367}" type="presParOf" srcId="{4E5C75F9-ABE0-7A42-98C3-37AD42979EF2}" destId="{BCC66081-432C-484D-9CC8-6C8B1F3932BA}" srcOrd="1" destOrd="0" presId="urn:microsoft.com/office/officeart/2005/8/layout/orgChart1"/>
    <dgm:cxn modelId="{EF52B74D-D9CA-8743-94F9-F84C822AA8C4}" type="presParOf" srcId="{BCC66081-432C-484D-9CC8-6C8B1F3932BA}" destId="{0169ED94-A2DE-E748-BB23-8F7AFA4206E9}" srcOrd="0" destOrd="0" presId="urn:microsoft.com/office/officeart/2005/8/layout/orgChart1"/>
    <dgm:cxn modelId="{02A4BA18-B102-0D41-A652-5F7C4089E42F}" type="presParOf" srcId="{BCC66081-432C-484D-9CC8-6C8B1F3932BA}" destId="{82066A9B-0B1F-1A46-85C3-3FE04B083B43}" srcOrd="1" destOrd="0" presId="urn:microsoft.com/office/officeart/2005/8/layout/orgChart1"/>
    <dgm:cxn modelId="{C8936E85-BC88-B841-A721-DA9EA847F1C7}" type="presParOf" srcId="{82066A9B-0B1F-1A46-85C3-3FE04B083B43}" destId="{C4D4BD77-D99D-CA4E-BFA6-DD7635BCF343}" srcOrd="0" destOrd="0" presId="urn:microsoft.com/office/officeart/2005/8/layout/orgChart1"/>
    <dgm:cxn modelId="{1E306E86-CA4A-3B47-8406-6AE2188244EF}" type="presParOf" srcId="{C4D4BD77-D99D-CA4E-BFA6-DD7635BCF343}" destId="{47E35F00-3704-3A4F-AFB3-F4FB186C5F61}" srcOrd="0" destOrd="0" presId="urn:microsoft.com/office/officeart/2005/8/layout/orgChart1"/>
    <dgm:cxn modelId="{BBDE44CB-1FAF-1C4E-994D-F739CEDEB201}" type="presParOf" srcId="{C4D4BD77-D99D-CA4E-BFA6-DD7635BCF343}" destId="{25F7D65F-0EF2-7240-A3AB-6397E01C11C6}" srcOrd="1" destOrd="0" presId="urn:microsoft.com/office/officeart/2005/8/layout/orgChart1"/>
    <dgm:cxn modelId="{458DC0DC-370F-064F-8EFD-96E8F96178C7}" type="presParOf" srcId="{82066A9B-0B1F-1A46-85C3-3FE04B083B43}" destId="{85C9925C-4A6F-1649-B298-E8792E221C84}" srcOrd="1" destOrd="0" presId="urn:microsoft.com/office/officeart/2005/8/layout/orgChart1"/>
    <dgm:cxn modelId="{AC980E85-FA21-004C-BD07-DFC47C0DD250}" type="presParOf" srcId="{85C9925C-4A6F-1649-B298-E8792E221C84}" destId="{6BFF558B-2086-964E-8D0F-72A59F1A70D7}" srcOrd="0" destOrd="0" presId="urn:microsoft.com/office/officeart/2005/8/layout/orgChart1"/>
    <dgm:cxn modelId="{9B830D7E-06A0-5940-A9A0-EEC5D3C2405F}" type="presParOf" srcId="{85C9925C-4A6F-1649-B298-E8792E221C84}" destId="{3193415D-F959-5D48-9DB7-676F72ED00E2}" srcOrd="1" destOrd="0" presId="urn:microsoft.com/office/officeart/2005/8/layout/orgChart1"/>
    <dgm:cxn modelId="{26BC7DB6-3602-0445-9976-C521E8A05986}" type="presParOf" srcId="{3193415D-F959-5D48-9DB7-676F72ED00E2}" destId="{C51403CC-94EF-8346-BFF4-1FE14934FBC4}" srcOrd="0" destOrd="0" presId="urn:microsoft.com/office/officeart/2005/8/layout/orgChart1"/>
    <dgm:cxn modelId="{6AF52143-35B0-0A4F-9C14-985DAEEB0837}" type="presParOf" srcId="{C51403CC-94EF-8346-BFF4-1FE14934FBC4}" destId="{367FC038-8CD1-304B-8687-EA5EB5854621}" srcOrd="0" destOrd="0" presId="urn:microsoft.com/office/officeart/2005/8/layout/orgChart1"/>
    <dgm:cxn modelId="{C38E4CD5-0969-2F49-8D78-680E24507162}" type="presParOf" srcId="{C51403CC-94EF-8346-BFF4-1FE14934FBC4}" destId="{8D639D61-4CD0-6745-9D46-BF7594FAE343}" srcOrd="1" destOrd="0" presId="urn:microsoft.com/office/officeart/2005/8/layout/orgChart1"/>
    <dgm:cxn modelId="{D08A7608-72A6-D246-86C1-7E464ED2B747}" type="presParOf" srcId="{3193415D-F959-5D48-9DB7-676F72ED00E2}" destId="{2DCEA616-E267-6042-A030-0165D05DC711}" srcOrd="1" destOrd="0" presId="urn:microsoft.com/office/officeart/2005/8/layout/orgChart1"/>
    <dgm:cxn modelId="{922DD30A-9FA3-5C43-8D3A-CC87DB9743CD}" type="presParOf" srcId="{3193415D-F959-5D48-9DB7-676F72ED00E2}" destId="{553EA20D-0C7C-3948-9F18-9F2137BC7496}" srcOrd="2" destOrd="0" presId="urn:microsoft.com/office/officeart/2005/8/layout/orgChart1"/>
    <dgm:cxn modelId="{E1EC468F-2CD5-5D4B-88D4-E2EF61D7F8FC}" type="presParOf" srcId="{82066A9B-0B1F-1A46-85C3-3FE04B083B43}" destId="{A9126F23-9C2D-5948-A02B-E2331E7C59B0}" srcOrd="2" destOrd="0" presId="urn:microsoft.com/office/officeart/2005/8/layout/orgChart1"/>
    <dgm:cxn modelId="{979A1387-DE3D-E245-95C2-74AF38CCACF6}" type="presParOf" srcId="{BCC66081-432C-484D-9CC8-6C8B1F3932BA}" destId="{0C2E3BE9-3595-0B48-9AD8-2CCB4FE010D3}" srcOrd="2" destOrd="0" presId="urn:microsoft.com/office/officeart/2005/8/layout/orgChart1"/>
    <dgm:cxn modelId="{A49B0B79-4F39-4448-BBEE-487468254237}" type="presParOf" srcId="{BCC66081-432C-484D-9CC8-6C8B1F3932BA}" destId="{8F178C13-A7D9-E74E-BF04-A368D3A893C3}" srcOrd="3" destOrd="0" presId="urn:microsoft.com/office/officeart/2005/8/layout/orgChart1"/>
    <dgm:cxn modelId="{9204416D-0F29-6245-A78B-DDD06F112E29}" type="presParOf" srcId="{8F178C13-A7D9-E74E-BF04-A368D3A893C3}" destId="{20487B37-4BA2-DA43-B5C8-C5497F2074F0}" srcOrd="0" destOrd="0" presId="urn:microsoft.com/office/officeart/2005/8/layout/orgChart1"/>
    <dgm:cxn modelId="{5DB82D2C-1EA9-6543-AFEC-C5872932006F}" type="presParOf" srcId="{20487B37-4BA2-DA43-B5C8-C5497F2074F0}" destId="{BDCD61E5-77FF-1E42-B3EA-6598F513C4E7}" srcOrd="0" destOrd="0" presId="urn:microsoft.com/office/officeart/2005/8/layout/orgChart1"/>
    <dgm:cxn modelId="{044AEA21-3463-5E46-AF5B-C2799B259E3A}" type="presParOf" srcId="{20487B37-4BA2-DA43-B5C8-C5497F2074F0}" destId="{28D4CCBD-ECCC-E347-8796-E7E3F13F0010}" srcOrd="1" destOrd="0" presId="urn:microsoft.com/office/officeart/2005/8/layout/orgChart1"/>
    <dgm:cxn modelId="{459D522A-7E50-3A4E-AD2C-E6496BC11CCF}" type="presParOf" srcId="{8F178C13-A7D9-E74E-BF04-A368D3A893C3}" destId="{6ABB1E02-D734-6A4A-88FB-68FA9062BADF}" srcOrd="1" destOrd="0" presId="urn:microsoft.com/office/officeart/2005/8/layout/orgChart1"/>
    <dgm:cxn modelId="{1070B003-7FFE-9149-8C6C-8943C4944172}" type="presParOf" srcId="{6ABB1E02-D734-6A4A-88FB-68FA9062BADF}" destId="{A991B8BF-1199-7D43-A57A-6F90F286A02A}" srcOrd="0" destOrd="0" presId="urn:microsoft.com/office/officeart/2005/8/layout/orgChart1"/>
    <dgm:cxn modelId="{A869E65C-36C5-CE4B-8E1E-966E1F139796}" type="presParOf" srcId="{6ABB1E02-D734-6A4A-88FB-68FA9062BADF}" destId="{F596CC38-190B-B041-8EED-63DAD4EF087A}" srcOrd="1" destOrd="0" presId="urn:microsoft.com/office/officeart/2005/8/layout/orgChart1"/>
    <dgm:cxn modelId="{DF01DF9F-3491-5D43-8114-437112F37DCD}" type="presParOf" srcId="{F596CC38-190B-B041-8EED-63DAD4EF087A}" destId="{791FDF7B-80E3-5645-9817-B8FBFFC937E7}" srcOrd="0" destOrd="0" presId="urn:microsoft.com/office/officeart/2005/8/layout/orgChart1"/>
    <dgm:cxn modelId="{4912FD6F-1F57-2F43-B512-59BBAC61B5BD}" type="presParOf" srcId="{791FDF7B-80E3-5645-9817-B8FBFFC937E7}" destId="{B55F7674-9DCB-ED4F-858E-2A02ED599294}" srcOrd="0" destOrd="0" presId="urn:microsoft.com/office/officeart/2005/8/layout/orgChart1"/>
    <dgm:cxn modelId="{9383A5F0-3F6A-A946-874C-6835CB2A5DC8}" type="presParOf" srcId="{791FDF7B-80E3-5645-9817-B8FBFFC937E7}" destId="{B19EFEEE-5EE0-FF42-8E6A-AD6A243DA927}" srcOrd="1" destOrd="0" presId="urn:microsoft.com/office/officeart/2005/8/layout/orgChart1"/>
    <dgm:cxn modelId="{7D094324-C2CB-C04A-9DEF-FE55619614FA}" type="presParOf" srcId="{F596CC38-190B-B041-8EED-63DAD4EF087A}" destId="{09427CD1-87CF-8740-96F4-6B344BF9B39A}" srcOrd="1" destOrd="0" presId="urn:microsoft.com/office/officeart/2005/8/layout/orgChart1"/>
    <dgm:cxn modelId="{A582A77E-158D-4F4A-A151-205CBD57DE91}" type="presParOf" srcId="{F596CC38-190B-B041-8EED-63DAD4EF087A}" destId="{E166B67B-067E-A64E-AF50-C47CDD8F0DE5}" srcOrd="2" destOrd="0" presId="urn:microsoft.com/office/officeart/2005/8/layout/orgChart1"/>
    <dgm:cxn modelId="{CB67A097-0A80-5243-9AE7-CCA6ADA34F35}" type="presParOf" srcId="{8F178C13-A7D9-E74E-BF04-A368D3A893C3}" destId="{C0C30DC0-8F6E-D74D-A4B6-A1DAB8E10916}" srcOrd="2" destOrd="0" presId="urn:microsoft.com/office/officeart/2005/8/layout/orgChart1"/>
    <dgm:cxn modelId="{AA0BCFDC-9E8A-0440-80F3-5D6414274CCE}" type="presParOf" srcId="{BCC66081-432C-484D-9CC8-6C8B1F3932BA}" destId="{3D03C8FA-F3F3-3D4F-B405-3185945FBC2D}" srcOrd="4" destOrd="0" presId="urn:microsoft.com/office/officeart/2005/8/layout/orgChart1"/>
    <dgm:cxn modelId="{B0C884B4-AD12-BB42-A5DF-F65889075BED}" type="presParOf" srcId="{BCC66081-432C-484D-9CC8-6C8B1F3932BA}" destId="{87E2B653-25E4-D843-91E3-F769CA88168E}" srcOrd="5" destOrd="0" presId="urn:microsoft.com/office/officeart/2005/8/layout/orgChart1"/>
    <dgm:cxn modelId="{BFD1DD22-3D90-3C4F-93D1-1BB83C129704}" type="presParOf" srcId="{87E2B653-25E4-D843-91E3-F769CA88168E}" destId="{71CFC7C9-9B9E-964E-B1A9-812B6D2B027A}" srcOrd="0" destOrd="0" presId="urn:microsoft.com/office/officeart/2005/8/layout/orgChart1"/>
    <dgm:cxn modelId="{921DE56A-16D8-B141-8C38-35701C913A53}" type="presParOf" srcId="{71CFC7C9-9B9E-964E-B1A9-812B6D2B027A}" destId="{A24A5000-A4A2-D54C-B624-8109FD6E7E8E}" srcOrd="0" destOrd="0" presId="urn:microsoft.com/office/officeart/2005/8/layout/orgChart1"/>
    <dgm:cxn modelId="{560BC550-9F7F-864E-AB3D-367B33DD08AD}" type="presParOf" srcId="{71CFC7C9-9B9E-964E-B1A9-812B6D2B027A}" destId="{FF76E6EF-CCDB-994D-9737-E130EA4C8371}" srcOrd="1" destOrd="0" presId="urn:microsoft.com/office/officeart/2005/8/layout/orgChart1"/>
    <dgm:cxn modelId="{8602A38D-081B-6847-A936-929F96754614}" type="presParOf" srcId="{87E2B653-25E4-D843-91E3-F769CA88168E}" destId="{F35A9426-4D4A-4445-8C49-AC2973477974}" srcOrd="1" destOrd="0" presId="urn:microsoft.com/office/officeart/2005/8/layout/orgChart1"/>
    <dgm:cxn modelId="{87C177AB-3BFC-C94E-B6A8-C5B8AB2FFA6B}" type="presParOf" srcId="{F35A9426-4D4A-4445-8C49-AC2973477974}" destId="{DECB1839-5458-9D4D-8AE8-5F6C63288C59}" srcOrd="0" destOrd="0" presId="urn:microsoft.com/office/officeart/2005/8/layout/orgChart1"/>
    <dgm:cxn modelId="{9F3F68AF-75C3-D042-AAEB-2850A696586C}" type="presParOf" srcId="{F35A9426-4D4A-4445-8C49-AC2973477974}" destId="{53D1FD35-3455-4644-824A-05BCDA48D372}" srcOrd="1" destOrd="0" presId="urn:microsoft.com/office/officeart/2005/8/layout/orgChart1"/>
    <dgm:cxn modelId="{A2F52401-268E-B94B-8327-2AF0A2E7A2D2}" type="presParOf" srcId="{53D1FD35-3455-4644-824A-05BCDA48D372}" destId="{6A863AB7-516D-4947-B5C9-B4CFE16D3D76}" srcOrd="0" destOrd="0" presId="urn:microsoft.com/office/officeart/2005/8/layout/orgChart1"/>
    <dgm:cxn modelId="{A2E5D2E8-6127-FF4F-A8CE-E846DCFB84FE}" type="presParOf" srcId="{6A863AB7-516D-4947-B5C9-B4CFE16D3D76}" destId="{8B105FA3-B699-F34A-9CF5-B3013489DDED}" srcOrd="0" destOrd="0" presId="urn:microsoft.com/office/officeart/2005/8/layout/orgChart1"/>
    <dgm:cxn modelId="{5FDB7B59-15AA-0C43-91B1-0D67342C49C4}" type="presParOf" srcId="{6A863AB7-516D-4947-B5C9-B4CFE16D3D76}" destId="{1F5B748E-D642-F547-BC98-B11DEFB81C90}" srcOrd="1" destOrd="0" presId="urn:microsoft.com/office/officeart/2005/8/layout/orgChart1"/>
    <dgm:cxn modelId="{1ED79842-A89B-354B-BD7E-2182F9A8A801}" type="presParOf" srcId="{53D1FD35-3455-4644-824A-05BCDA48D372}" destId="{218E7F05-7CA0-7846-BD48-13EFB73AEC79}" srcOrd="1" destOrd="0" presId="urn:microsoft.com/office/officeart/2005/8/layout/orgChart1"/>
    <dgm:cxn modelId="{6576B3A1-9265-7044-919F-E21C8E4DB2FA}" type="presParOf" srcId="{53D1FD35-3455-4644-824A-05BCDA48D372}" destId="{1BAE0106-01D8-4741-8F49-08B6C17C1781}" srcOrd="2" destOrd="0" presId="urn:microsoft.com/office/officeart/2005/8/layout/orgChart1"/>
    <dgm:cxn modelId="{1D607DED-3D5D-E149-981B-ADFBCE8B0F02}" type="presParOf" srcId="{87E2B653-25E4-D843-91E3-F769CA88168E}" destId="{88B07572-01ED-7149-8810-61EDE1A1D51D}" srcOrd="2" destOrd="0" presId="urn:microsoft.com/office/officeart/2005/8/layout/orgChart1"/>
    <dgm:cxn modelId="{75B1A34A-6722-8840-8947-EF2D7C0D07DD}" type="presParOf" srcId="{4E5C75F9-ABE0-7A42-98C3-37AD42979EF2}" destId="{DCEE6335-9AB3-FA4E-9D02-CD6A76C0858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CB1839-5458-9D4D-8AE8-5F6C63288C59}">
      <dsp:nvSpPr>
        <dsp:cNvPr id="0" name=""/>
        <dsp:cNvSpPr/>
      </dsp:nvSpPr>
      <dsp:spPr>
        <a:xfrm>
          <a:off x="5266154" y="2045013"/>
          <a:ext cx="265108" cy="7766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6688"/>
              </a:lnTo>
              <a:lnTo>
                <a:pt x="265108" y="776688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03C8FA-F3F3-3D4F-B405-3185945FBC2D}">
      <dsp:nvSpPr>
        <dsp:cNvPr id="0" name=""/>
        <dsp:cNvSpPr/>
      </dsp:nvSpPr>
      <dsp:spPr>
        <a:xfrm>
          <a:off x="3472920" y="846211"/>
          <a:ext cx="2500189" cy="3545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287"/>
              </a:lnTo>
              <a:lnTo>
                <a:pt x="2500189" y="177287"/>
              </a:lnTo>
              <a:lnTo>
                <a:pt x="2500189" y="354575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91B8BF-1199-7D43-A57A-6F90F286A02A}">
      <dsp:nvSpPr>
        <dsp:cNvPr id="0" name=""/>
        <dsp:cNvSpPr/>
      </dsp:nvSpPr>
      <dsp:spPr>
        <a:xfrm>
          <a:off x="2342751" y="2014503"/>
          <a:ext cx="460948" cy="755203"/>
        </a:xfrm>
        <a:custGeom>
          <a:avLst/>
          <a:gdLst/>
          <a:ahLst/>
          <a:cxnLst/>
          <a:rect l="0" t="0" r="0" b="0"/>
          <a:pathLst>
            <a:path>
              <a:moveTo>
                <a:pt x="460948" y="0"/>
              </a:moveTo>
              <a:lnTo>
                <a:pt x="0" y="755203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2E3BE9-3595-0B48-9AD8-2CCB4FE010D3}">
      <dsp:nvSpPr>
        <dsp:cNvPr id="0" name=""/>
        <dsp:cNvSpPr/>
      </dsp:nvSpPr>
      <dsp:spPr>
        <a:xfrm>
          <a:off x="3427200" y="846211"/>
          <a:ext cx="91440" cy="3240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6777"/>
              </a:lnTo>
              <a:lnTo>
                <a:pt x="51880" y="146777"/>
              </a:lnTo>
              <a:lnTo>
                <a:pt x="51880" y="324065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FF558B-2086-964E-8D0F-72A59F1A70D7}">
      <dsp:nvSpPr>
        <dsp:cNvPr id="0" name=""/>
        <dsp:cNvSpPr/>
      </dsp:nvSpPr>
      <dsp:spPr>
        <a:xfrm>
          <a:off x="233921" y="2045013"/>
          <a:ext cx="91440" cy="7446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44608"/>
              </a:lnTo>
              <a:lnTo>
                <a:pt x="58941" y="744608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69ED94-A2DE-E748-BB23-8F7AFA4206E9}">
      <dsp:nvSpPr>
        <dsp:cNvPr id="0" name=""/>
        <dsp:cNvSpPr/>
      </dsp:nvSpPr>
      <dsp:spPr>
        <a:xfrm>
          <a:off x="1042059" y="846211"/>
          <a:ext cx="2430861" cy="354575"/>
        </a:xfrm>
        <a:custGeom>
          <a:avLst/>
          <a:gdLst/>
          <a:ahLst/>
          <a:cxnLst/>
          <a:rect l="0" t="0" r="0" b="0"/>
          <a:pathLst>
            <a:path>
              <a:moveTo>
                <a:pt x="2430861" y="0"/>
              </a:moveTo>
              <a:lnTo>
                <a:pt x="2430861" y="177287"/>
              </a:lnTo>
              <a:lnTo>
                <a:pt x="0" y="177287"/>
              </a:lnTo>
              <a:lnTo>
                <a:pt x="0" y="354575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005FF5-9F42-AC49-AAB5-193518D9675D}">
      <dsp:nvSpPr>
        <dsp:cNvPr id="0" name=""/>
        <dsp:cNvSpPr/>
      </dsp:nvSpPr>
      <dsp:spPr>
        <a:xfrm>
          <a:off x="2628693" y="1983"/>
          <a:ext cx="1688454" cy="8442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Load Sensors Measure Weight</a:t>
          </a:r>
          <a:endParaRPr lang="en-US" sz="2200" kern="1200" dirty="0"/>
        </a:p>
      </dsp:txBody>
      <dsp:txXfrm>
        <a:off x="2628693" y="1983"/>
        <a:ext cx="1688454" cy="844227"/>
      </dsp:txXfrm>
    </dsp:sp>
    <dsp:sp modelId="{47E35F00-3704-3A4F-AFB3-F4FB186C5F61}">
      <dsp:nvSpPr>
        <dsp:cNvPr id="0" name=""/>
        <dsp:cNvSpPr/>
      </dsp:nvSpPr>
      <dsp:spPr>
        <a:xfrm>
          <a:off x="89037" y="1200786"/>
          <a:ext cx="1906045" cy="8442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Weight below 0 </a:t>
          </a:r>
          <a:r>
            <a:rPr lang="en-US" sz="2200" kern="1200" dirty="0" err="1" smtClean="0"/>
            <a:t>lbs</a:t>
          </a:r>
          <a:endParaRPr lang="en-US" sz="2200" kern="1200" dirty="0"/>
        </a:p>
      </dsp:txBody>
      <dsp:txXfrm>
        <a:off x="89037" y="1200786"/>
        <a:ext cx="1906045" cy="844227"/>
      </dsp:txXfrm>
    </dsp:sp>
    <dsp:sp modelId="{367FC038-8CD1-304B-8687-EA5EB5854621}">
      <dsp:nvSpPr>
        <dsp:cNvPr id="0" name=""/>
        <dsp:cNvSpPr/>
      </dsp:nvSpPr>
      <dsp:spPr>
        <a:xfrm>
          <a:off x="292863" y="2367508"/>
          <a:ext cx="1688454" cy="8442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Set color to red</a:t>
          </a:r>
          <a:endParaRPr lang="en-US" sz="2200" kern="1200" dirty="0"/>
        </a:p>
      </dsp:txBody>
      <dsp:txXfrm>
        <a:off x="292863" y="2367508"/>
        <a:ext cx="1688454" cy="844227"/>
      </dsp:txXfrm>
    </dsp:sp>
    <dsp:sp modelId="{BDCD61E5-77FF-1E42-B3EA-6598F513C4E7}">
      <dsp:nvSpPr>
        <dsp:cNvPr id="0" name=""/>
        <dsp:cNvSpPr/>
      </dsp:nvSpPr>
      <dsp:spPr>
        <a:xfrm>
          <a:off x="2634854" y="1170276"/>
          <a:ext cx="1688454" cy="8442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Weight between 0-20 </a:t>
          </a:r>
          <a:r>
            <a:rPr lang="en-US" sz="2200" kern="1200" dirty="0" err="1" smtClean="0"/>
            <a:t>lbs</a:t>
          </a:r>
          <a:endParaRPr lang="en-US" sz="2200" kern="1200" dirty="0"/>
        </a:p>
      </dsp:txBody>
      <dsp:txXfrm>
        <a:off x="2634854" y="1170276"/>
        <a:ext cx="1688454" cy="844227"/>
      </dsp:txXfrm>
    </dsp:sp>
    <dsp:sp modelId="{B55F7674-9DCB-ED4F-858E-2A02ED599294}">
      <dsp:nvSpPr>
        <dsp:cNvPr id="0" name=""/>
        <dsp:cNvSpPr/>
      </dsp:nvSpPr>
      <dsp:spPr>
        <a:xfrm>
          <a:off x="2342751" y="2347592"/>
          <a:ext cx="2404915" cy="8442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As weight increases: ↑green intensity ↓red intensity</a:t>
          </a:r>
          <a:endParaRPr lang="en-US" sz="2200" kern="1200" dirty="0"/>
        </a:p>
      </dsp:txBody>
      <dsp:txXfrm>
        <a:off x="2342751" y="2347592"/>
        <a:ext cx="2404915" cy="844227"/>
      </dsp:txXfrm>
    </dsp:sp>
    <dsp:sp modelId="{A24A5000-A4A2-D54C-B624-8109FD6E7E8E}">
      <dsp:nvSpPr>
        <dsp:cNvPr id="0" name=""/>
        <dsp:cNvSpPr/>
      </dsp:nvSpPr>
      <dsp:spPr>
        <a:xfrm>
          <a:off x="5089415" y="1200786"/>
          <a:ext cx="1767389" cy="8442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Weight above 20 </a:t>
          </a:r>
          <a:r>
            <a:rPr lang="en-US" sz="2200" kern="1200" dirty="0" err="1" smtClean="0"/>
            <a:t>lbs</a:t>
          </a:r>
          <a:endParaRPr lang="en-US" sz="2200" kern="1200" dirty="0"/>
        </a:p>
      </dsp:txBody>
      <dsp:txXfrm>
        <a:off x="5089415" y="1200786"/>
        <a:ext cx="1767389" cy="844227"/>
      </dsp:txXfrm>
    </dsp:sp>
    <dsp:sp modelId="{8B105FA3-B699-F34A-9CF5-B3013489DDED}">
      <dsp:nvSpPr>
        <dsp:cNvPr id="0" name=""/>
        <dsp:cNvSpPr/>
      </dsp:nvSpPr>
      <dsp:spPr>
        <a:xfrm>
          <a:off x="5531262" y="2399588"/>
          <a:ext cx="1688454" cy="8442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Set color to green</a:t>
          </a:r>
          <a:endParaRPr lang="en-US" sz="2200" kern="1200" dirty="0"/>
        </a:p>
      </dsp:txBody>
      <dsp:txXfrm>
        <a:off x="5531262" y="2399588"/>
        <a:ext cx="1688454" cy="8442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0A13C-DCD4-6B42-9298-4E167B884561}" type="datetimeFigureOut">
              <a:rPr lang="en-US" smtClean="0"/>
              <a:t>4/17/18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31D72-B4E6-CE42-BE9D-D7B48A7F0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31D72-B4E6-CE42-BE9D-D7B48A7F0E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5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0A51-E4DD-7842-B4C7-39B5796D19C0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28A7-4DEF-AF43-98ED-9C2D2EB9B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0A51-E4DD-7842-B4C7-39B5796D19C0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28A7-4DEF-AF43-98ED-9C2D2EB9B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0A51-E4DD-7842-B4C7-39B5796D19C0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28A7-4DEF-AF43-98ED-9C2D2EB9B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0A51-E4DD-7842-B4C7-39B5796D19C0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28A7-4DEF-AF43-98ED-9C2D2EB9B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0A51-E4DD-7842-B4C7-39B5796D19C0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28A7-4DEF-AF43-98ED-9C2D2EB9B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0A51-E4DD-7842-B4C7-39B5796D19C0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28A7-4DEF-AF43-98ED-9C2D2EB9B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0A51-E4DD-7842-B4C7-39B5796D19C0}" type="datetimeFigureOut">
              <a:rPr lang="en-US" smtClean="0"/>
              <a:t>4/17/18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28A7-4DEF-AF43-98ED-9C2D2EB9B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0A51-E4DD-7842-B4C7-39B5796D19C0}" type="datetimeFigureOut">
              <a:rPr lang="en-US" smtClean="0"/>
              <a:t>4/17/18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28A7-4DEF-AF43-98ED-9C2D2EB9B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0A51-E4DD-7842-B4C7-39B5796D19C0}" type="datetimeFigureOut">
              <a:rPr lang="en-US" smtClean="0"/>
              <a:t>4/17/18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28A7-4DEF-AF43-98ED-9C2D2EB9B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0A51-E4DD-7842-B4C7-39B5796D19C0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28A7-4DEF-AF43-98ED-9C2D2EB9B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0A51-E4DD-7842-B4C7-39B5796D19C0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28A7-4DEF-AF43-98ED-9C2D2EB9B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40A51-E4DD-7842-B4C7-39B5796D19C0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828A7-4DEF-AF43-98ED-9C2D2EB9B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82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6" Type="http://schemas.openxmlformats.org/officeDocument/2006/relationships/diagramData" Target="../diagrams/data1.xml"/><Relationship Id="rId7" Type="http://schemas.openxmlformats.org/officeDocument/2006/relationships/diagramLayout" Target="../diagrams/layout1.xml"/><Relationship Id="rId8" Type="http://schemas.openxmlformats.org/officeDocument/2006/relationships/diagramQuickStyle" Target="../diagrams/quickStyle1.xml"/><Relationship Id="rId9" Type="http://schemas.openxmlformats.org/officeDocument/2006/relationships/diagramColors" Target="../diagrams/colors1.xml"/><Relationship Id="rId10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158" y="1610705"/>
            <a:ext cx="20776624" cy="203091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166852" y="685800"/>
            <a:ext cx="16584696" cy="2367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latin typeface="Century Gothic"/>
                <a:cs typeface="Century Gothic"/>
              </a:rPr>
              <a:t>Rebound and Recycle</a:t>
            </a:r>
          </a:p>
          <a:p>
            <a:pPr algn="ctr"/>
            <a:r>
              <a:rPr lang="en-US" dirty="0" smtClean="0"/>
              <a:t>Incentivizing recycling to reduce waste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26928" y="3853297"/>
            <a:ext cx="7685457" cy="62632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571500" indent="-571500">
              <a:spcBef>
                <a:spcPts val="600"/>
              </a:spcBef>
              <a:buFont typeface="Arial"/>
              <a:buChar char="•"/>
            </a:pPr>
            <a:r>
              <a:rPr lang="en-US" sz="4400" dirty="0" smtClean="0"/>
              <a:t>Without a direct incentive, some people may be unwilling to put forth the effort to recycle</a:t>
            </a:r>
          </a:p>
          <a:p>
            <a:pPr marL="571500" indent="-571500">
              <a:spcBef>
                <a:spcPts val="600"/>
              </a:spcBef>
              <a:buFont typeface="Arial"/>
              <a:buChar char="•"/>
            </a:pPr>
            <a:r>
              <a:rPr lang="en-US" sz="4400" dirty="0" smtClean="0"/>
              <a:t>Recyclable materials are often wasted and can lead to widespread waste accumulation as seen in the Great Pacific Garbage Patch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632680" y="11943834"/>
            <a:ext cx="13639800" cy="66171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800" b="1" dirty="0" smtClean="0"/>
              <a:t>Beta Testing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The amount of recycling in a normal recycling bin after two days was compared to the amount in the Rebound and Recycle after two days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Participants in the Forest dormitory were entered into a raffle for a Starbucks gift card once the goal weight was reached</a:t>
            </a:r>
          </a:p>
          <a:p>
            <a:r>
              <a:rPr lang="en-US" sz="7200" dirty="0" smtClean="0"/>
              <a:t>Recycling changed by X amount</a:t>
            </a:r>
            <a:endParaRPr lang="en-US" sz="7200" dirty="0"/>
          </a:p>
        </p:txBody>
      </p:sp>
      <p:sp>
        <p:nvSpPr>
          <p:cNvPr id="8" name="TextBox 7"/>
          <p:cNvSpPr txBox="1"/>
          <p:nvPr/>
        </p:nvSpPr>
        <p:spPr>
          <a:xfrm>
            <a:off x="1349830" y="12060610"/>
            <a:ext cx="7815855" cy="56630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800" b="1" dirty="0" smtClean="0"/>
              <a:t>Final Product</a:t>
            </a:r>
          </a:p>
          <a:p>
            <a:pPr marL="571500" indent="-571500">
              <a:spcBef>
                <a:spcPts val="600"/>
              </a:spcBef>
              <a:buFont typeface="Arial"/>
              <a:buChar char="•"/>
            </a:pPr>
            <a:r>
              <a:rPr lang="en-US" sz="4400" dirty="0" smtClean="0"/>
              <a:t>A 100% recyclable, </a:t>
            </a:r>
            <a:r>
              <a:rPr lang="en-US" sz="4400" dirty="0" smtClean="0"/>
              <a:t>recycling game</a:t>
            </a:r>
            <a:endParaRPr lang="en-US" sz="4400" dirty="0" smtClean="0"/>
          </a:p>
          <a:p>
            <a:pPr marL="571500" indent="-571500">
              <a:spcBef>
                <a:spcPts val="600"/>
              </a:spcBef>
              <a:buFont typeface="Arial"/>
              <a:buChar char="•"/>
            </a:pPr>
            <a:r>
              <a:rPr lang="en-US" sz="4400" dirty="0" smtClean="0"/>
              <a:t>Score is displayed by RGB LEDs gradually shifting from red to green as weight approaches final value</a:t>
            </a:r>
            <a:endParaRPr lang="en-US" sz="4400" dirty="0"/>
          </a:p>
        </p:txBody>
      </p:sp>
      <p:sp>
        <p:nvSpPr>
          <p:cNvPr id="11" name="Rectangle 10"/>
          <p:cNvSpPr/>
          <p:nvPr/>
        </p:nvSpPr>
        <p:spPr>
          <a:xfrm>
            <a:off x="1188720" y="3506173"/>
            <a:ext cx="15026640" cy="6978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401" y="5101009"/>
            <a:ext cx="6459747" cy="484481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6824961" y="3506173"/>
            <a:ext cx="14996160" cy="6978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88720" y="11794396"/>
            <a:ext cx="15026640" cy="6978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824961" y="11765280"/>
            <a:ext cx="14996159" cy="6978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188720" y="19202400"/>
            <a:ext cx="30632400" cy="2194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664342" y="9979280"/>
            <a:ext cx="5512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Credit: National Geographic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1349830" y="19406666"/>
            <a:ext cx="3022745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/>
              <a:t>Future Directions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Create a more diverse line-up of recycling games that could encourage recycling in specific environments 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17388840" y="3628093"/>
            <a:ext cx="14188440" cy="72918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800" b="1" dirty="0" smtClean="0"/>
              <a:t>Solution</a:t>
            </a:r>
          </a:p>
          <a:p>
            <a:pPr marL="571500" indent="-571500">
              <a:spcBef>
                <a:spcPts val="600"/>
              </a:spcBef>
              <a:buFont typeface="Arial"/>
              <a:buChar char="•"/>
            </a:pPr>
            <a:r>
              <a:rPr lang="en-US" sz="4400" dirty="0" smtClean="0"/>
              <a:t>Encourage recycling by making it into a game</a:t>
            </a:r>
          </a:p>
          <a:p>
            <a:pPr marL="571500" indent="-571500">
              <a:spcBef>
                <a:spcPts val="600"/>
              </a:spcBef>
              <a:buFont typeface="Arial"/>
              <a:buChar char="•"/>
            </a:pPr>
            <a:r>
              <a:rPr lang="en-US" sz="4400" dirty="0" smtClean="0"/>
              <a:t>Participants will increase a displayed score by adding more recyclables to the bin</a:t>
            </a:r>
          </a:p>
          <a:p>
            <a:pPr marL="571500" indent="-571500">
              <a:spcBef>
                <a:spcPts val="600"/>
              </a:spcBef>
              <a:buFont typeface="Arial"/>
              <a:buChar char="•"/>
            </a:pPr>
            <a:r>
              <a:rPr lang="en-US" sz="4400" dirty="0" smtClean="0"/>
              <a:t>Offices and classrooms could award prizes when certain recycling goals are met</a:t>
            </a:r>
          </a:p>
          <a:p>
            <a:pPr marL="571500" indent="-571500">
              <a:spcBef>
                <a:spcPts val="600"/>
              </a:spcBef>
              <a:buFont typeface="Arial"/>
              <a:buChar char="•"/>
            </a:pPr>
            <a:r>
              <a:rPr lang="en-US" sz="4400" dirty="0" smtClean="0"/>
              <a:t>Provide educational information to give users a greater understanding of how to get involved in their community</a:t>
            </a:r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556401" y="3575529"/>
            <a:ext cx="61949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/>
              <a:t>Problem</a:t>
            </a:r>
            <a:endParaRPr lang="en-US" sz="8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748" y="15511600"/>
            <a:ext cx="7308754" cy="316790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833748" y="15885042"/>
            <a:ext cx="1713750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To load sensors</a:t>
            </a:r>
            <a:endParaRPr lang="en-US" sz="2200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873423080"/>
              </p:ext>
            </p:extLst>
          </p:nvPr>
        </p:nvGraphicFramePr>
        <p:xfrm>
          <a:off x="8833749" y="12060610"/>
          <a:ext cx="7308754" cy="324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81150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</TotalTime>
  <Words>235</Words>
  <Application>Microsoft Macintosh PowerPoint</Application>
  <PresentationFormat>Custom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Century Gothic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Miller, Ryan Charles Sullivan</dc:creator>
  <cp:lastModifiedBy>Miller, Ryan Charles Sullivan</cp:lastModifiedBy>
  <cp:revision>37</cp:revision>
  <dcterms:created xsi:type="dcterms:W3CDTF">2018-04-02T18:04:04Z</dcterms:created>
  <dcterms:modified xsi:type="dcterms:W3CDTF">2018-04-17T14:27:41Z</dcterms:modified>
</cp:coreProperties>
</file>