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8890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    
    <Relationship Id="rId19" Target="slides/slide14.xml" Type="http://schemas.openxmlformats.org/officeDocument/2006/relationships/slide"/>
  
    
    <Relationship Id="rId20" Target="slides/slide15.xml" Type="http://schemas.openxmlformats.org/officeDocument/2006/relationships/slide"/>
  
    
    <Relationship Id="rId21" Target="slides/slide16.xml" Type="http://schemas.openxmlformats.org/officeDocument/2006/relationships/slide"/>
  
    
    <Relationship Id="rId22" Target="slides/slide17.xml" Type="http://schemas.openxmlformats.org/officeDocument/2006/relationships/slide"/>
  
    
    <Relationship Id="rId23" Target="slides/slide18.xml" Type="http://schemas.openxmlformats.org/officeDocument/2006/relationships/slide"/>
  
    
    <Relationship Id="rId24" Target="slides/slide19.xml" Type="http://schemas.openxmlformats.org/officeDocument/2006/relationships/slide"/>
  
    
    <Relationship Id="rId25" Target="slides/slide20.xml" Type="http://schemas.openxmlformats.org/officeDocument/2006/relationships/slide"/>
  
    
    <Relationship Id="rId26" Target="slides/slide21.xml" Type="http://schemas.openxmlformats.org/officeDocument/2006/relationships/slide"/>
  
    
    <Relationship Id="rId27" Target="slides/slide2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01.png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0.pn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1.png" Type="http://schemas.openxmlformats.org/officeDocument/2006/relationships/image"/>
</Relationships>
</file>

<file path=ppt/slides/_rels/slide1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2.png" Type="http://schemas.openxmlformats.org/officeDocument/2006/relationships/image"/>
</Relationships>
</file>

<file path=ppt/slides/_rels/slide1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3.png" Type="http://schemas.openxmlformats.org/officeDocument/2006/relationships/image"/>
</Relationships>
</file>

<file path=ppt/slides/_rels/slide1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4.png" Type="http://schemas.openxmlformats.org/officeDocument/2006/relationships/image"/>
</Relationships>
</file>

<file path=ppt/slides/_rels/slide1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5.png" Type="http://schemas.openxmlformats.org/officeDocument/2006/relationships/image"/>
</Relationships>
</file>

<file path=ppt/slides/_rels/slide1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6.png" Type="http://schemas.openxmlformats.org/officeDocument/2006/relationships/image"/>
</Relationships>
</file>

<file path=ppt/slides/_rels/slide1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7.png" Type="http://schemas.openxmlformats.org/officeDocument/2006/relationships/image"/>
</Relationships>
</file>

<file path=ppt/slides/_rels/slide1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8.png" Type="http://schemas.openxmlformats.org/officeDocument/2006/relationships/image"/>
</Relationships>
</file>

<file path=ppt/slides/_rels/slide1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19.png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02.png" Type="http://schemas.openxmlformats.org/officeDocument/2006/relationships/image"/>
</Relationships>
</file>

<file path=ppt/slides/_rels/slide2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20.png" Type="http://schemas.openxmlformats.org/officeDocument/2006/relationships/image"/>
</Relationships>
</file>

<file path=ppt/slides/_rels/slide2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21.png" Type="http://schemas.openxmlformats.org/officeDocument/2006/relationships/image"/>
</Relationships>
</file>

<file path=ppt/slides/_rels/slide2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22.pn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03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04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05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06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07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08.pn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14-17_009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