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yth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inecraft.net/en-us/store/minecraft/?ref=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iley.com/WileyCDA/Section/id-823690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Minecraft Modding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Setting up your MC Modding Machine to write use mods written in </a:t>
            </a:r>
            <a:r>
              <a:rPr b="1" lang="en" u="sng"/>
              <a:t>Python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231300" y="784800"/>
            <a:ext cx="8681400" cy="357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❖"/>
            </a:pPr>
            <a:r>
              <a:rPr lang="en" sz="2400">
                <a:solidFill>
                  <a:schemeClr val="dk1"/>
                </a:solidFill>
              </a:rPr>
              <a:t>Downloading and Installing Tools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➢"/>
            </a:pPr>
            <a:r>
              <a:rPr lang="en" sz="1800">
                <a:solidFill>
                  <a:schemeClr val="dk1"/>
                </a:solidFill>
              </a:rPr>
              <a:t>Download Minecraft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➢"/>
            </a:pPr>
            <a:r>
              <a:rPr lang="en" sz="1800">
                <a:solidFill>
                  <a:schemeClr val="dk1"/>
                </a:solidFill>
              </a:rPr>
              <a:t>Adventures in Minecraft (Starter Kit)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➢"/>
            </a:pPr>
            <a:r>
              <a:rPr lang="en" sz="1800">
                <a:solidFill>
                  <a:schemeClr val="dk1"/>
                </a:solidFill>
              </a:rPr>
              <a:t>Configure MC Launcher options (1.6.4)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➢"/>
            </a:pPr>
            <a:r>
              <a:rPr lang="en" sz="1800">
                <a:solidFill>
                  <a:schemeClr val="dk1"/>
                </a:solidFill>
              </a:rPr>
              <a:t>Create local server in Minecraft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➢"/>
            </a:pPr>
            <a:r>
              <a:rPr lang="en" sz="1800">
                <a:solidFill>
                  <a:schemeClr val="dk1"/>
                </a:solidFill>
              </a:rPr>
              <a:t>Save all Python programs in MyAdventures folder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➢"/>
            </a:pPr>
            <a:r>
              <a:rPr lang="en" sz="1800">
                <a:solidFill>
                  <a:schemeClr val="dk1"/>
                </a:solidFill>
              </a:rPr>
              <a:t>Load Minecraft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➢"/>
            </a:pPr>
            <a:r>
              <a:rPr lang="en" sz="1800">
                <a:solidFill>
                  <a:schemeClr val="dk1"/>
                </a:solidFill>
              </a:rPr>
              <a:t>Run Server, join server, join the world, run the python file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Downloading &amp; Installing 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Python 2.7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409125"/>
            <a:ext cx="5195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https://www.python.org/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28600" lvl="0" marL="457200" rtl="0">
              <a:spcBef>
                <a:spcPts val="0"/>
              </a:spcBef>
              <a:buFont typeface="Source Code Pro"/>
              <a:buChar char="❖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Under the Downloads tab</a:t>
            </a:r>
          </a:p>
          <a:p>
            <a:pPr indent="-228600" lvl="1" marL="914400" rtl="0">
              <a:spcBef>
                <a:spcPts val="0"/>
              </a:spcBef>
              <a:buFont typeface="Source Code Pro"/>
              <a:buChar char="➢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Download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Python version 2.7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487699" y="445025"/>
            <a:ext cx="193975" cy="645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Minecraft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462575"/>
            <a:ext cx="5933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https://minecraft.net/en-us/store/minecraft/?ref=m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If you do not already have it on your computer, go ahead and download/install Minecraft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8487699" y="445025"/>
            <a:ext cx="348273" cy="645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Adventures in Minecraft</a:t>
            </a:r>
            <a:r>
              <a:rPr lang="en"/>
              <a:t> 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494650"/>
            <a:ext cx="6307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http://www.wiley.com/WileyCDA/Section/id-823690.html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Download the Adventures in Minecraft Starter Kit for either your Mac or PC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8487699" y="445025"/>
            <a:ext cx="344600" cy="6563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 sure to save all Python programs inside the folder, “MyAdventures”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 Minecraft Launcher &amp; Get Ready to Mod!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 Minecraft Launcher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Add a new launch option for loading version 1.6.4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In multiplayer mode, create a local server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Run the server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Join the world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Run the Python file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