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94"/>
  </p:normalViewPr>
  <p:slideViewPr>
    <p:cSldViewPr snapToGrid="0">
      <p:cViewPr varScale="1">
        <p:scale>
          <a:sx n="121" d="100"/>
          <a:sy n="121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9E1AA8A-0D8A-C923-6EED-E4AA2E163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D6EF6C3-38D9-C71F-C7A8-A83A7FE89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87" y="544792"/>
            <a:ext cx="7122672" cy="617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9E1AA8A-0D8A-C923-6EED-E4AA2E163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CE19DAF-32C4-2420-CCCE-C3793C29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46" y="846082"/>
            <a:ext cx="9643708" cy="493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0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D9CA2E-B8A2-F9BE-EA3E-F48430D4DB1C}"/>
              </a:ext>
            </a:extLst>
          </p:cNvPr>
          <p:cNvSpPr txBox="1"/>
          <p:nvPr/>
        </p:nvSpPr>
        <p:spPr>
          <a:xfrm>
            <a:off x="222028" y="532753"/>
            <a:ext cx="6074980" cy="25237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helpme</a:t>
            </a:r>
            <a:r>
              <a:rPr lang="it-IT" sz="3200" dirty="0"/>
              <a:t>: </a:t>
            </a:r>
            <a:r>
              <a:rPr lang="it-IT" dirty="0"/>
              <a:t>predicate </a:t>
            </a:r>
            <a:r>
              <a:rPr lang="it-IT" dirty="0" err="1"/>
              <a:t>which</a:t>
            </a:r>
            <a:r>
              <a:rPr lang="it-IT" dirty="0"/>
              <a:t> starts the chat with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Read the </a:t>
            </a:r>
            <a:r>
              <a:rPr lang="it-IT" dirty="0" err="1"/>
              <a:t>answer</a:t>
            </a:r>
            <a:r>
              <a:rPr lang="it-IT" dirty="0"/>
              <a:t> of the user, parse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txt</a:t>
            </a:r>
            <a:r>
              <a:rPr lang="it-IT" dirty="0"/>
              <a:t> file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parsed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if</a:t>
            </a:r>
            <a:r>
              <a:rPr lang="it-IT" dirty="0">
                <a:sym typeface="Wingdings" pitchFamily="2" charset="2"/>
              </a:rPr>
              <a:t> the </a:t>
            </a:r>
            <a:r>
              <a:rPr lang="it-IT" dirty="0" err="1">
                <a:sym typeface="Wingdings" pitchFamily="2" charset="2"/>
              </a:rPr>
              <a:t>response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is</a:t>
            </a:r>
            <a:r>
              <a:rPr lang="it-IT" dirty="0">
                <a:sym typeface="Wingdings" pitchFamily="2" charset="2"/>
              </a:rPr>
              <a:t> «i </a:t>
            </a:r>
            <a:r>
              <a:rPr lang="it-IT" dirty="0" err="1">
                <a:sym typeface="Wingdings" pitchFamily="2" charset="2"/>
              </a:rPr>
              <a:t>feel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sad</a:t>
            </a:r>
            <a:r>
              <a:rPr lang="it-IT" dirty="0">
                <a:sym typeface="Wingdings" pitchFamily="2" charset="2"/>
              </a:rPr>
              <a:t>»  in the file </a:t>
            </a:r>
            <a:r>
              <a:rPr lang="it-IT" dirty="0" err="1">
                <a:sym typeface="Wingdings" pitchFamily="2" charset="2"/>
              </a:rPr>
              <a:t>will</a:t>
            </a:r>
            <a:r>
              <a:rPr lang="it-IT" dirty="0">
                <a:sym typeface="Wingdings" pitchFamily="2" charset="2"/>
              </a:rPr>
              <a:t> be </a:t>
            </a:r>
            <a:r>
              <a:rPr lang="it-IT" dirty="0" err="1">
                <a:sym typeface="Wingdings" pitchFamily="2" charset="2"/>
              </a:rPr>
              <a:t>present</a:t>
            </a:r>
            <a:r>
              <a:rPr lang="it-IT" dirty="0">
                <a:sym typeface="Wingdings" pitchFamily="2" charset="2"/>
              </a:rPr>
              <a:t> [</a:t>
            </a:r>
            <a:r>
              <a:rPr lang="it-IT" dirty="0" err="1">
                <a:sym typeface="Wingdings" pitchFamily="2" charset="2"/>
              </a:rPr>
              <a:t>i,feel,sad</a:t>
            </a:r>
            <a:r>
              <a:rPr lang="it-IT" dirty="0">
                <a:sym typeface="Wingdings" pitchFamily="2" charset="2"/>
              </a:rPr>
              <a:t>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b="1" dirty="0" err="1"/>
              <a:t>makeans</a:t>
            </a:r>
            <a:r>
              <a:rPr lang="it-IT" b="1" dirty="0"/>
              <a:t>(L)</a:t>
            </a:r>
            <a:r>
              <a:rPr lang="it-IT" dirty="0"/>
              <a:t> predicate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L </a:t>
            </a:r>
            <a:r>
              <a:rPr lang="it-IT" dirty="0" err="1"/>
              <a:t>is</a:t>
            </a:r>
            <a:r>
              <a:rPr lang="it-IT" dirty="0"/>
              <a:t> a list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[</a:t>
            </a:r>
            <a:r>
              <a:rPr lang="it-IT" dirty="0" err="1"/>
              <a:t>i,feel,sad</a:t>
            </a:r>
            <a:r>
              <a:rPr lang="it-IT" dirty="0"/>
              <a:t>] for </a:t>
            </a:r>
            <a:r>
              <a:rPr lang="it-IT" dirty="0" err="1"/>
              <a:t>example</a:t>
            </a:r>
            <a:r>
              <a:rPr lang="it-IT" dirty="0"/>
              <a:t> (</a:t>
            </a:r>
            <a:r>
              <a:rPr lang="it-IT" dirty="0" err="1"/>
              <a:t>i.e</a:t>
            </a:r>
            <a:r>
              <a:rPr lang="it-IT" dirty="0"/>
              <a:t>, the </a:t>
            </a:r>
            <a:r>
              <a:rPr lang="it-IT" dirty="0" err="1"/>
              <a:t>answer</a:t>
            </a:r>
            <a:r>
              <a:rPr lang="it-IT" dirty="0"/>
              <a:t> the user </a:t>
            </a:r>
            <a:r>
              <a:rPr lang="it-IT" dirty="0" err="1"/>
              <a:t>typed</a:t>
            </a:r>
            <a:r>
              <a:rPr lang="it-IT" dirty="0"/>
              <a:t>).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0E9472B-0800-606F-39ED-6419751C3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49" y="2225524"/>
            <a:ext cx="5387500" cy="328006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D613AEA-AD07-A7D3-4353-7FF9C3CCF7F6}"/>
              </a:ext>
            </a:extLst>
          </p:cNvPr>
          <p:cNvSpPr txBox="1"/>
          <p:nvPr/>
        </p:nvSpPr>
        <p:spPr>
          <a:xfrm>
            <a:off x="222028" y="3281208"/>
            <a:ext cx="6074980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Makeans</a:t>
            </a:r>
            <a:r>
              <a:rPr lang="it-IT" sz="3200" dirty="0"/>
              <a:t>(L):  </a:t>
            </a:r>
            <a:r>
              <a:rPr lang="it-IT" dirty="0"/>
              <a:t>formulate a (</a:t>
            </a:r>
            <a:r>
              <a:rPr lang="it-IT" dirty="0" err="1"/>
              <a:t>static</a:t>
            </a:r>
            <a:r>
              <a:rPr lang="it-IT" dirty="0"/>
              <a:t>) </a:t>
            </a:r>
            <a:r>
              <a:rPr lang="it-IT" dirty="0" err="1"/>
              <a:t>answer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a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Pattern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recognized</a:t>
            </a:r>
            <a:r>
              <a:rPr lang="it-IT" dirty="0"/>
              <a:t> with the predicate </a:t>
            </a:r>
            <a:r>
              <a:rPr lang="it-IT" b="1" dirty="0" err="1"/>
              <a:t>recognize</a:t>
            </a:r>
            <a:r>
              <a:rPr lang="it-IT" b="1" dirty="0"/>
              <a:t>(</a:t>
            </a:r>
            <a:r>
              <a:rPr lang="it-IT" b="1" dirty="0" err="1"/>
              <a:t>L,n</a:t>
            </a:r>
            <a:r>
              <a:rPr lang="it-IT" b="1" dirty="0"/>
              <a:t>),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enumerate the pattern (</a:t>
            </a:r>
            <a:r>
              <a:rPr lang="it-IT" dirty="0" err="1"/>
              <a:t>i.e</a:t>
            </a:r>
            <a:r>
              <a:rPr lang="it-IT" dirty="0"/>
              <a:t>, </a:t>
            </a:r>
            <a:r>
              <a:rPr lang="it-IT" b="1" dirty="0" err="1"/>
              <a:t>recognize</a:t>
            </a:r>
            <a:r>
              <a:rPr lang="it-IT" b="1" dirty="0"/>
              <a:t>(L,2)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pattern to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8D7238-F610-8A0D-B115-F6D7B86C401A}"/>
              </a:ext>
            </a:extLst>
          </p:cNvPr>
          <p:cNvSpPr txBox="1"/>
          <p:nvPr/>
        </p:nvSpPr>
        <p:spPr>
          <a:xfrm>
            <a:off x="6396528" y="532753"/>
            <a:ext cx="558654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recognize</a:t>
            </a:r>
            <a:r>
              <a:rPr lang="it-IT" sz="3200" dirty="0"/>
              <a:t>(</a:t>
            </a:r>
            <a:r>
              <a:rPr lang="it-IT" sz="3200" dirty="0" err="1"/>
              <a:t>L,n</a:t>
            </a:r>
            <a:r>
              <a:rPr lang="it-IT" sz="3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Returns</a:t>
            </a:r>
            <a:r>
              <a:rPr lang="it-IT" sz="2000" dirty="0"/>
              <a:t> True </a:t>
            </a:r>
            <a:r>
              <a:rPr lang="it-IT" sz="2000" dirty="0" err="1"/>
              <a:t>iif</a:t>
            </a:r>
            <a:r>
              <a:rPr lang="it-IT" sz="2000" dirty="0"/>
              <a:t> </a:t>
            </a:r>
            <a:r>
              <a:rPr lang="it-IT" sz="2000" dirty="0" err="1"/>
              <a:t>there</a:t>
            </a:r>
            <a:r>
              <a:rPr lang="it-IT" sz="2000" dirty="0"/>
              <a:t> are some words in the list L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42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E59D80-13AC-6564-02D6-60D93B7FB6F6}"/>
              </a:ext>
            </a:extLst>
          </p:cNvPr>
          <p:cNvSpPr txBox="1"/>
          <p:nvPr/>
        </p:nvSpPr>
        <p:spPr>
          <a:xfrm>
            <a:off x="1124609" y="86916"/>
            <a:ext cx="9785130" cy="67710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Execution</a:t>
            </a:r>
            <a:r>
              <a:rPr lang="it-IT" sz="3200" dirty="0"/>
              <a:t> </a:t>
            </a:r>
            <a:r>
              <a:rPr lang="it-IT" sz="3200" dirty="0" err="1"/>
              <a:t>example</a:t>
            </a:r>
            <a:r>
              <a:rPr lang="it-IT" sz="32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We</a:t>
            </a:r>
            <a:r>
              <a:rPr lang="it-IT" sz="3200" dirty="0"/>
              <a:t> </a:t>
            </a:r>
            <a:r>
              <a:rPr lang="it-IT" sz="3200" dirty="0" err="1"/>
              <a:t>write</a:t>
            </a:r>
            <a:r>
              <a:rPr lang="it-IT" sz="3200" dirty="0"/>
              <a:t> «i </a:t>
            </a:r>
            <a:r>
              <a:rPr lang="it-IT" sz="3200" dirty="0" err="1"/>
              <a:t>feel</a:t>
            </a:r>
            <a:r>
              <a:rPr lang="it-IT" sz="3200" dirty="0"/>
              <a:t> </a:t>
            </a:r>
            <a:r>
              <a:rPr lang="it-IT" sz="3200" dirty="0" err="1"/>
              <a:t>sad</a:t>
            </a:r>
            <a:r>
              <a:rPr lang="it-IT" sz="3200" dirty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[</a:t>
            </a:r>
            <a:r>
              <a:rPr lang="it-IT" sz="3200" dirty="0" err="1"/>
              <a:t>i,feel,sad</a:t>
            </a:r>
            <a:r>
              <a:rPr lang="it-IT" sz="3200" dirty="0"/>
              <a:t>]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saved</a:t>
            </a:r>
            <a:r>
              <a:rPr lang="it-IT" sz="3200" dirty="0"/>
              <a:t> </a:t>
            </a:r>
            <a:r>
              <a:rPr lang="it-IT" sz="3200" dirty="0" err="1"/>
              <a:t>into</a:t>
            </a:r>
            <a:r>
              <a:rPr lang="it-IT" sz="3200" dirty="0"/>
              <a:t> </a:t>
            </a:r>
            <a:r>
              <a:rPr lang="it-IT" sz="3200" dirty="0" err="1"/>
              <a:t>emotions.txt</a:t>
            </a: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Makeans</a:t>
            </a:r>
            <a:r>
              <a:rPr lang="it-IT" sz="3200" dirty="0"/>
              <a:t>(L=[</a:t>
            </a:r>
            <a:r>
              <a:rPr lang="it-IT" sz="3200" dirty="0" err="1"/>
              <a:t>i,feel,sasd</a:t>
            </a:r>
            <a:r>
              <a:rPr lang="it-IT" sz="3200" dirty="0"/>
              <a:t>]) :- </a:t>
            </a:r>
            <a:r>
              <a:rPr lang="it-IT" sz="3200" dirty="0" err="1"/>
              <a:t>recognize</a:t>
            </a:r>
            <a:r>
              <a:rPr lang="it-IT" sz="3200" dirty="0"/>
              <a:t>(L,</a:t>
            </a:r>
            <a:r>
              <a:rPr lang="it-IT" sz="3200" dirty="0">
                <a:latin typeface="Times" pitchFamily="2" charset="0"/>
              </a:rPr>
              <a:t>1</a:t>
            </a:r>
            <a:r>
              <a:rPr lang="it-IT" sz="3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Recognize</a:t>
            </a:r>
            <a:r>
              <a:rPr lang="it-IT" sz="3200" dirty="0"/>
              <a:t>(L,</a:t>
            </a:r>
            <a:r>
              <a:rPr lang="it-IT" sz="3200" dirty="0">
                <a:latin typeface="Times" pitchFamily="2" charset="0"/>
              </a:rPr>
              <a:t> 1</a:t>
            </a:r>
            <a:r>
              <a:rPr lang="it-IT" sz="3200" dirty="0"/>
              <a:t>) :- </a:t>
            </a:r>
            <a:r>
              <a:rPr lang="it-IT" sz="3200" dirty="0" err="1"/>
              <a:t>member</a:t>
            </a:r>
            <a:r>
              <a:rPr lang="it-IT" sz="3200" dirty="0"/>
              <a:t>(</a:t>
            </a:r>
            <a:r>
              <a:rPr lang="it-IT" sz="3200" dirty="0" err="1"/>
              <a:t>feel</a:t>
            </a:r>
            <a:r>
              <a:rPr lang="it-IT" sz="3200" dirty="0"/>
              <a:t>,[</a:t>
            </a:r>
            <a:r>
              <a:rPr lang="it-IT" sz="3200" dirty="0" err="1"/>
              <a:t>i,feel,sad</a:t>
            </a:r>
            <a:r>
              <a:rPr lang="it-IT" sz="3200" dirty="0"/>
              <a:t>]) (True)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Backtracking on </a:t>
            </a:r>
            <a:r>
              <a:rPr lang="it-IT" sz="3200" dirty="0" err="1"/>
              <a:t>makeans</a:t>
            </a:r>
            <a:r>
              <a:rPr lang="it-IT" sz="3200" dirty="0"/>
              <a:t> </a:t>
            </a:r>
            <a:r>
              <a:rPr lang="it-IT" sz="3200" dirty="0" err="1"/>
              <a:t>which</a:t>
            </a:r>
            <a:r>
              <a:rPr lang="it-IT" sz="3200" dirty="0"/>
              <a:t> </a:t>
            </a:r>
            <a:r>
              <a:rPr lang="it-IT" sz="3200" dirty="0" err="1"/>
              <a:t>write</a:t>
            </a:r>
            <a:r>
              <a:rPr lang="it-IT" sz="3200" dirty="0"/>
              <a:t> on screen the </a:t>
            </a:r>
            <a:r>
              <a:rPr lang="it-IT" sz="3200" dirty="0" err="1"/>
              <a:t>phrase</a:t>
            </a:r>
            <a:r>
              <a:rPr lang="it-IT" sz="3200" dirty="0"/>
              <a:t> «</a:t>
            </a:r>
            <a:r>
              <a:rPr lang="it-IT" sz="3200" dirty="0" err="1"/>
              <a:t>how</a:t>
            </a:r>
            <a:r>
              <a:rPr lang="it-IT" sz="3200" dirty="0"/>
              <a:t> long </a:t>
            </a:r>
            <a:r>
              <a:rPr lang="it-IT" sz="3200" dirty="0" err="1"/>
              <a:t>have</a:t>
            </a:r>
            <a:r>
              <a:rPr lang="it-IT" sz="3200" dirty="0"/>
              <a:t> </a:t>
            </a:r>
            <a:r>
              <a:rPr lang="it-IT" sz="3200" dirty="0" err="1"/>
              <a:t>you</a:t>
            </a:r>
            <a:r>
              <a:rPr lang="it-IT" sz="3200" dirty="0"/>
              <a:t> </a:t>
            </a:r>
            <a:r>
              <a:rPr lang="it-IT" sz="3200" dirty="0" err="1"/>
              <a:t>felt</a:t>
            </a:r>
            <a:r>
              <a:rPr lang="it-IT" sz="3200" dirty="0"/>
              <a:t> </a:t>
            </a:r>
            <a:r>
              <a:rPr lang="it-IT" sz="3200" dirty="0" err="1"/>
              <a:t>that</a:t>
            </a:r>
            <a:r>
              <a:rPr lang="it-IT" sz="3200" dirty="0"/>
              <a:t> way?»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Then</a:t>
            </a:r>
            <a:r>
              <a:rPr lang="it-IT" sz="3200" dirty="0"/>
              <a:t> the user can </a:t>
            </a:r>
            <a:r>
              <a:rPr lang="it-IT" sz="3200" dirty="0" err="1"/>
              <a:t>type</a:t>
            </a:r>
            <a:r>
              <a:rPr lang="it-IT" sz="3200" dirty="0"/>
              <a:t> </a:t>
            </a:r>
            <a:r>
              <a:rPr lang="it-IT" sz="3200" dirty="0" err="1"/>
              <a:t>something</a:t>
            </a:r>
            <a:r>
              <a:rPr lang="it-IT" sz="3200" dirty="0"/>
              <a:t> else and the pattern matching </a:t>
            </a:r>
            <a:r>
              <a:rPr lang="it-IT" sz="3200" dirty="0" err="1"/>
              <a:t>will</a:t>
            </a:r>
            <a:r>
              <a:rPr lang="it-IT" sz="3200" dirty="0"/>
              <a:t> do the job (</a:t>
            </a:r>
            <a:r>
              <a:rPr lang="it-IT" sz="3200" dirty="0" err="1"/>
              <a:t>i,e</a:t>
            </a:r>
            <a:r>
              <a:rPr lang="it-IT" sz="3200" dirty="0"/>
              <a:t>. </a:t>
            </a:r>
            <a:r>
              <a:rPr lang="it-IT" sz="3200" dirty="0" err="1"/>
              <a:t>if</a:t>
            </a:r>
            <a:r>
              <a:rPr lang="it-IT" sz="3200" dirty="0"/>
              <a:t> </a:t>
            </a:r>
            <a:r>
              <a:rPr lang="it-IT" sz="3200" dirty="0" err="1"/>
              <a:t>you</a:t>
            </a:r>
            <a:r>
              <a:rPr lang="it-IT" sz="3200" dirty="0"/>
              <a:t> </a:t>
            </a:r>
            <a:r>
              <a:rPr lang="it-IT" sz="3200" dirty="0" err="1"/>
              <a:t>type</a:t>
            </a:r>
            <a:r>
              <a:rPr lang="it-IT" sz="3200" dirty="0"/>
              <a:t> «</a:t>
            </a:r>
            <a:r>
              <a:rPr lang="it-IT" sz="3200" dirty="0" err="1"/>
              <a:t>mother</a:t>
            </a:r>
            <a:r>
              <a:rPr lang="it-IT" sz="3200" dirty="0"/>
              <a:t>», the </a:t>
            </a:r>
            <a:r>
              <a:rPr lang="it-IT" sz="3200" dirty="0" err="1"/>
              <a:t>recognize</a:t>
            </a:r>
            <a:r>
              <a:rPr lang="it-IT" sz="3200" dirty="0"/>
              <a:t>(L,2) </a:t>
            </a:r>
            <a:r>
              <a:rPr lang="it-IT" sz="3200" dirty="0" err="1"/>
              <a:t>will</a:t>
            </a:r>
            <a:r>
              <a:rPr lang="it-IT" sz="3200" dirty="0"/>
              <a:t> be </a:t>
            </a:r>
            <a:r>
              <a:rPr lang="it-IT" sz="3200" dirty="0" err="1"/>
              <a:t>called</a:t>
            </a:r>
            <a:r>
              <a:rPr lang="it-IT" sz="3200" dirty="0"/>
              <a:t> and </a:t>
            </a:r>
            <a:r>
              <a:rPr lang="it-IT" sz="3200" dirty="0" err="1"/>
              <a:t>makeans</a:t>
            </a:r>
            <a:r>
              <a:rPr lang="it-IT" sz="3200" dirty="0"/>
              <a:t> </a:t>
            </a:r>
            <a:r>
              <a:rPr lang="it-IT" sz="3200" dirty="0" err="1"/>
              <a:t>will</a:t>
            </a:r>
            <a:r>
              <a:rPr lang="it-IT" sz="3200" dirty="0"/>
              <a:t> produce the </a:t>
            </a:r>
            <a:r>
              <a:rPr lang="it-IT" sz="3200" dirty="0" err="1"/>
              <a:t>prhase</a:t>
            </a:r>
            <a:r>
              <a:rPr lang="it-IT" sz="3200" dirty="0"/>
              <a:t> «Tell me more </a:t>
            </a:r>
            <a:r>
              <a:rPr lang="it-IT" sz="3200" dirty="0" err="1"/>
              <a:t>about</a:t>
            </a:r>
            <a:r>
              <a:rPr lang="it-IT" sz="3200" dirty="0"/>
              <a:t> </a:t>
            </a:r>
            <a:r>
              <a:rPr lang="it-IT" sz="3200" dirty="0" err="1"/>
              <a:t>your</a:t>
            </a:r>
            <a:r>
              <a:rPr lang="it-IT" sz="3200" dirty="0"/>
              <a:t> family»)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95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E59D80-13AC-6564-02D6-60D93B7FB6F6}"/>
              </a:ext>
            </a:extLst>
          </p:cNvPr>
          <p:cNvSpPr txBox="1"/>
          <p:nvPr/>
        </p:nvSpPr>
        <p:spPr>
          <a:xfrm>
            <a:off x="1103589" y="580902"/>
            <a:ext cx="9785130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If</a:t>
            </a:r>
            <a:r>
              <a:rPr lang="it-IT" sz="3200" dirty="0"/>
              <a:t> no pattern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matched</a:t>
            </a:r>
            <a:r>
              <a:rPr lang="it-IT" sz="3200" dirty="0"/>
              <a:t>, the predicate </a:t>
            </a:r>
            <a:r>
              <a:rPr lang="it-IT" sz="3200" b="1" dirty="0" err="1"/>
              <a:t>recognize</a:t>
            </a:r>
            <a:r>
              <a:rPr lang="it-IT" sz="3200" b="1" dirty="0"/>
              <a:t>(_,10)</a:t>
            </a:r>
            <a:r>
              <a:rPr lang="it-IT" sz="3200" dirty="0"/>
              <a:t> </a:t>
            </a:r>
            <a:r>
              <a:rPr lang="it-IT" sz="3200" dirty="0" err="1"/>
              <a:t>will</a:t>
            </a:r>
            <a:r>
              <a:rPr lang="it-IT" sz="3200" dirty="0"/>
              <a:t> be </a:t>
            </a:r>
            <a:r>
              <a:rPr lang="it-IT" sz="3200" dirty="0" err="1"/>
              <a:t>called</a:t>
            </a:r>
            <a:r>
              <a:rPr lang="it-IT" sz="3200" dirty="0"/>
              <a:t> and the </a:t>
            </a:r>
            <a:r>
              <a:rPr lang="it-IT" sz="3200" dirty="0" err="1"/>
              <a:t>answer</a:t>
            </a:r>
            <a:r>
              <a:rPr lang="it-IT" sz="3200" dirty="0"/>
              <a:t> of the bot </a:t>
            </a:r>
            <a:r>
              <a:rPr lang="it-IT" sz="3200" dirty="0" err="1"/>
              <a:t>wil</a:t>
            </a:r>
            <a:r>
              <a:rPr lang="it-IT" sz="3200" dirty="0"/>
              <a:t> be «Tell me more», </a:t>
            </a:r>
            <a:r>
              <a:rPr lang="it-IT" sz="3200" dirty="0" err="1"/>
              <a:t>which</a:t>
            </a:r>
            <a:r>
              <a:rPr lang="it-IT" sz="3200" dirty="0"/>
              <a:t>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kind</a:t>
            </a:r>
            <a:r>
              <a:rPr lang="it-IT" sz="3200" dirty="0"/>
              <a:t> a way to make the </a:t>
            </a:r>
            <a:r>
              <a:rPr lang="it-IT" sz="3200" dirty="0" err="1"/>
              <a:t>conversation</a:t>
            </a:r>
            <a:r>
              <a:rPr lang="it-IT" sz="3200" dirty="0"/>
              <a:t> </a:t>
            </a:r>
            <a:r>
              <a:rPr lang="it-IT" sz="3200" dirty="0" err="1"/>
              <a:t>going</a:t>
            </a:r>
            <a:r>
              <a:rPr lang="it-IT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The _ </a:t>
            </a:r>
            <a:r>
              <a:rPr lang="it-IT" sz="3200" dirty="0" err="1"/>
              <a:t>term</a:t>
            </a:r>
            <a:r>
              <a:rPr lang="it-IT" sz="3200" dirty="0"/>
              <a:t> </a:t>
            </a:r>
            <a:r>
              <a:rPr lang="it-IT" sz="3200" dirty="0" err="1"/>
              <a:t>indicates</a:t>
            </a:r>
            <a:r>
              <a:rPr lang="it-IT" sz="3200" dirty="0"/>
              <a:t> </a:t>
            </a:r>
            <a:r>
              <a:rPr lang="it-IT" sz="3200" dirty="0" err="1"/>
              <a:t>that</a:t>
            </a:r>
            <a:r>
              <a:rPr lang="it-IT" sz="3200" dirty="0"/>
              <a:t> no </a:t>
            </a:r>
            <a:r>
              <a:rPr lang="it-IT" sz="3200" dirty="0" err="1"/>
              <a:t>matter</a:t>
            </a:r>
            <a:r>
              <a:rPr lang="it-IT" sz="3200" dirty="0"/>
              <a:t> </a:t>
            </a:r>
            <a:r>
              <a:rPr lang="it-IT" sz="3200" dirty="0" err="1"/>
              <a:t>how</a:t>
            </a:r>
            <a:r>
              <a:rPr lang="it-IT" sz="3200" dirty="0"/>
              <a:t> the </a:t>
            </a:r>
            <a:r>
              <a:rPr lang="it-IT" sz="3200" dirty="0" err="1"/>
              <a:t>value</a:t>
            </a:r>
            <a:r>
              <a:rPr lang="it-IT" sz="3200" dirty="0"/>
              <a:t> of L </a:t>
            </a:r>
            <a:r>
              <a:rPr lang="it-IT" sz="3200" dirty="0" err="1"/>
              <a:t>is</a:t>
            </a:r>
            <a:r>
              <a:rPr lang="it-IT" sz="3200" dirty="0"/>
              <a:t> (no </a:t>
            </a:r>
            <a:r>
              <a:rPr lang="it-IT" sz="3200" dirty="0" err="1"/>
              <a:t>matter</a:t>
            </a:r>
            <a:r>
              <a:rPr lang="it-IT" sz="3200" dirty="0"/>
              <a:t> the </a:t>
            </a:r>
            <a:r>
              <a:rPr lang="it-IT" sz="3200" dirty="0" err="1"/>
              <a:t>answer</a:t>
            </a:r>
            <a:r>
              <a:rPr lang="it-IT" sz="3200" dirty="0"/>
              <a:t> the user </a:t>
            </a:r>
            <a:r>
              <a:rPr lang="it-IT" sz="3200" dirty="0" err="1"/>
              <a:t>typed</a:t>
            </a:r>
            <a:r>
              <a:rPr lang="it-IT" sz="3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You</a:t>
            </a:r>
            <a:r>
              <a:rPr lang="it-IT" sz="3200" dirty="0"/>
              <a:t> can play with </a:t>
            </a:r>
            <a:r>
              <a:rPr lang="it-IT" sz="3200" dirty="0" err="1"/>
              <a:t>it</a:t>
            </a:r>
            <a:r>
              <a:rPr lang="it-IT" sz="3200" dirty="0"/>
              <a:t> </a:t>
            </a:r>
            <a:r>
              <a:rPr lang="it-IT" sz="3200" dirty="0" err="1"/>
              <a:t>typing</a:t>
            </a:r>
            <a:r>
              <a:rPr lang="it-IT" sz="3200" dirty="0"/>
              <a:t> words like anger, </a:t>
            </a:r>
            <a:r>
              <a:rPr lang="it-IT" sz="3200" dirty="0" err="1"/>
              <a:t>sadness</a:t>
            </a:r>
            <a:r>
              <a:rPr lang="it-IT" sz="3200" dirty="0"/>
              <a:t>, </a:t>
            </a:r>
            <a:r>
              <a:rPr lang="it-IT" sz="3200" dirty="0" err="1"/>
              <a:t>hell</a:t>
            </a:r>
            <a:r>
              <a:rPr lang="it-IT" sz="3200" dirty="0"/>
              <a:t>, </a:t>
            </a:r>
            <a:r>
              <a:rPr lang="it-IT" sz="3200" dirty="0" err="1"/>
              <a:t>complex</a:t>
            </a:r>
            <a:r>
              <a:rPr lang="it-IT" sz="3200" dirty="0"/>
              <a:t> (the words </a:t>
            </a:r>
            <a:r>
              <a:rPr lang="it-IT" sz="3200" dirty="0" err="1"/>
              <a:t>that</a:t>
            </a:r>
            <a:r>
              <a:rPr lang="it-IT" sz="3200" dirty="0"/>
              <a:t> are in the </a:t>
            </a:r>
            <a:r>
              <a:rPr lang="it-IT" sz="3200" dirty="0" err="1"/>
              <a:t>recognized</a:t>
            </a:r>
            <a:r>
              <a:rPr lang="it-IT" sz="3200" dirty="0"/>
              <a:t> predicate)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305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CBE1840-9349-635E-32F3-4C14BE8A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1" y="172982"/>
            <a:ext cx="5461000" cy="30226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EAD9E8-64DC-77E5-989D-B5CE131D112E}"/>
              </a:ext>
            </a:extLst>
          </p:cNvPr>
          <p:cNvSpPr txBox="1"/>
          <p:nvPr/>
        </p:nvSpPr>
        <p:spPr>
          <a:xfrm>
            <a:off x="2772541" y="2571761"/>
            <a:ext cx="6074980" cy="4031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On </a:t>
            </a:r>
            <a:r>
              <a:rPr lang="it-IT" sz="3200" dirty="0" err="1"/>
              <a:t>python</a:t>
            </a:r>
            <a:r>
              <a:rPr lang="it-IT" sz="3200" dirty="0"/>
              <a:t>, </a:t>
            </a:r>
            <a:r>
              <a:rPr lang="it-IT" sz="3200" dirty="0" err="1"/>
              <a:t>you</a:t>
            </a:r>
            <a:r>
              <a:rPr lang="it-IT" sz="3200" dirty="0"/>
              <a:t> can query </a:t>
            </a:r>
            <a:r>
              <a:rPr lang="it-IT" sz="3200" dirty="0" err="1"/>
              <a:t>it</a:t>
            </a:r>
            <a:r>
              <a:rPr lang="it-IT" sz="3200" dirty="0"/>
              <a:t> and </a:t>
            </a:r>
            <a:r>
              <a:rPr lang="it-IT" sz="3200" dirty="0" err="1"/>
              <a:t>see</a:t>
            </a:r>
            <a:r>
              <a:rPr lang="it-IT" sz="3200" dirty="0"/>
              <a:t> the </a:t>
            </a:r>
            <a:r>
              <a:rPr lang="it-IT" sz="3200" dirty="0" err="1"/>
              <a:t>result</a:t>
            </a:r>
            <a:r>
              <a:rPr lang="it-IT" sz="3200" dirty="0"/>
              <a:t> (</a:t>
            </a:r>
            <a:r>
              <a:rPr lang="it-IT" sz="3200" dirty="0" err="1"/>
              <a:t>maybe</a:t>
            </a:r>
            <a:r>
              <a:rPr lang="it-IT" sz="3200" dirty="0"/>
              <a:t> </a:t>
            </a:r>
            <a:r>
              <a:rPr lang="it-IT" sz="3200" dirty="0" err="1"/>
              <a:t>it</a:t>
            </a:r>
            <a:r>
              <a:rPr lang="it-IT" sz="3200" dirty="0"/>
              <a:t>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not</a:t>
            </a:r>
            <a:r>
              <a:rPr lang="it-IT" sz="3200" dirty="0"/>
              <a:t> </a:t>
            </a:r>
            <a:r>
              <a:rPr lang="it-IT" sz="3200" dirty="0" err="1"/>
              <a:t>needed</a:t>
            </a:r>
            <a:r>
              <a:rPr lang="it-IT" sz="3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NOTE:  </a:t>
            </a:r>
            <a:r>
              <a:rPr lang="it-IT" sz="3200" dirty="0" err="1"/>
              <a:t>jupyter</a:t>
            </a:r>
            <a:r>
              <a:rPr lang="it-IT" sz="3200" dirty="0"/>
              <a:t> </a:t>
            </a:r>
            <a:r>
              <a:rPr lang="it-IT" sz="3200" dirty="0" err="1"/>
              <a:t>nothebook</a:t>
            </a:r>
            <a:r>
              <a:rPr lang="it-IT" sz="3200" dirty="0"/>
              <a:t> </a:t>
            </a:r>
            <a:r>
              <a:rPr lang="it-IT" sz="3200" dirty="0" err="1"/>
              <a:t>doesn’t</a:t>
            </a:r>
            <a:r>
              <a:rPr lang="it-IT" sz="3200" dirty="0"/>
              <a:t> display </a:t>
            </a:r>
            <a:r>
              <a:rPr lang="it-IT" sz="3200" dirty="0" err="1"/>
              <a:t>anything</a:t>
            </a:r>
            <a:r>
              <a:rPr lang="it-IT" sz="3200" dirty="0"/>
              <a:t> (</a:t>
            </a:r>
            <a:r>
              <a:rPr lang="it-IT" sz="3200" dirty="0" err="1"/>
              <a:t>at</a:t>
            </a:r>
            <a:r>
              <a:rPr lang="it-IT" sz="3200" dirty="0"/>
              <a:t> </a:t>
            </a:r>
            <a:r>
              <a:rPr lang="it-IT" sz="3200" dirty="0" err="1"/>
              <a:t>least</a:t>
            </a:r>
            <a:r>
              <a:rPr lang="it-IT" sz="3200" dirty="0"/>
              <a:t> for me). I </a:t>
            </a:r>
            <a:r>
              <a:rPr lang="it-IT" sz="3200" dirty="0" err="1"/>
              <a:t>have</a:t>
            </a:r>
            <a:r>
              <a:rPr lang="it-IT" sz="3200" dirty="0"/>
              <a:t> to </a:t>
            </a:r>
            <a:r>
              <a:rPr lang="it-IT" sz="3200" dirty="0" err="1"/>
              <a:t>execute</a:t>
            </a:r>
            <a:r>
              <a:rPr lang="it-IT" sz="3200" dirty="0"/>
              <a:t> </a:t>
            </a:r>
            <a:r>
              <a:rPr lang="it-IT" sz="3200" dirty="0" err="1"/>
              <a:t>it</a:t>
            </a:r>
            <a:r>
              <a:rPr lang="it-IT" sz="3200" dirty="0"/>
              <a:t> on terminal (or </a:t>
            </a:r>
            <a:r>
              <a:rPr lang="it-IT" sz="3200" dirty="0" err="1"/>
              <a:t>maybe</a:t>
            </a:r>
            <a:r>
              <a:rPr lang="it-IT" sz="3200" dirty="0"/>
              <a:t> </a:t>
            </a:r>
            <a:r>
              <a:rPr lang="it-IT" sz="3200" dirty="0" err="1"/>
              <a:t>another</a:t>
            </a:r>
            <a:r>
              <a:rPr lang="it-IT" sz="3200" dirty="0"/>
              <a:t> IDE </a:t>
            </a:r>
            <a:r>
              <a:rPr lang="it-IT" sz="3200" dirty="0" err="1"/>
              <a:t>idk</a:t>
            </a:r>
            <a:r>
              <a:rPr lang="it-IT" sz="3200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4998719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Pacco</Template>
  <TotalTime>24</TotalTime>
  <Words>428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</vt:lpstr>
      <vt:lpstr>Pacco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Dylan Nico Ambrosi</dc:creator>
  <cp:lastModifiedBy>Dylan Nico Ambrosi</cp:lastModifiedBy>
  <cp:revision>1</cp:revision>
  <dcterms:created xsi:type="dcterms:W3CDTF">2022-11-15T11:05:57Z</dcterms:created>
  <dcterms:modified xsi:type="dcterms:W3CDTF">2022-11-15T11:30:40Z</dcterms:modified>
</cp:coreProperties>
</file>