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CDE9-5D81-B652-4A2B-0311CD116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118E81-4E4B-C757-E046-B22B7651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E2038-B3DC-115D-68DB-E788A17C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73BA2-AA87-DD2F-13FB-CE3255A7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A8DEF-D54F-7BA1-9EED-1B61B90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4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42EAA-2F00-C327-9E10-FC7F4201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C500E-B942-3140-14A0-865563C0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3981C-4A99-6E0A-1186-1B223C73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5BDFA-DAE3-AB74-F18B-CB0604DC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3857B-0126-1260-5ABA-D40972B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56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3560D4-9B79-EA8A-A118-B9C8B9DF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3A852-073A-9BFA-4678-C9738849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39EB1-CBA5-C3F7-D3B9-FFB9C64F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10559-CD52-2BA3-9A17-AFAE0EF8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D5A3D-CE40-AAAD-CE31-AE33630E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2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B0E27-CCF1-F893-DFC8-2849F235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9C952-3A54-E61B-2799-4190479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127CC3-907C-6BFC-7C28-1A74146A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74048-57FB-2F85-2BC9-584AB1A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9B6FA-5838-7D83-C054-F5E00B36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BADD6-7BBA-1ABB-E28E-AB06B84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A2F844-5DE2-1741-E12F-BBE752FB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D920D-8C27-9A96-A7AD-003C14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5F7B2-242B-9D35-ACF0-043E02A0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0439-922D-A4D9-A284-ED61CA78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5B341-6458-728D-F393-A2C0CBE1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581FB-DA7F-3D41-63E1-0134094E4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6EF5B-F9AE-AE42-5453-25C90C18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0F5F59-A880-4A8A-EFED-E1FE5D3D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CDECE-8A22-0E9C-3638-608E753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49187-B679-F6A9-9DA2-EF43E804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5663A-08BA-DA3C-8982-7C4AFF87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3EB7A-FC2F-D9CF-B650-26949A11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69544-1D42-88E7-BC85-B709C9B42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EBD0DE-F02F-3B76-CEF6-8BA7DD4FE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1D06F5-AA74-1C61-A80F-FA4A39F90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42B8E2-9055-6703-2D72-BA31473E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E9849D-BEAD-1D59-1568-D664B64F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D9EC57-0823-1F61-2DEB-7433E4CA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AD3AA-3B99-86D7-013A-83CDF07E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BF9672-3449-39D9-85BA-88046FBA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A1E1D7-80BD-4D30-FC0B-236B9C6A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1E8CE-8D4E-F393-AA49-62EB3783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940968-DB7D-9CF6-F784-3B74104C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E74101-827F-C8C0-400B-ED054C84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A3481-F21A-0203-1E01-7747907C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E976C-5A16-D77B-44EC-2EE71594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6FF7E-B251-4AA1-DB36-335C3E01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09BE7-49F3-1467-2C68-0237D046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93C2D-F1A5-B73C-4814-FAE7718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1B2E0-77F4-81F4-3B14-5423DF8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24175-D262-59FB-DE2B-5CC8A9F5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3C9D5-887A-6690-C37B-EB1853ED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BEDC80-CE4A-4451-B961-9CCBE6AE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B72E36-3EA0-40B0-DD62-39B4F40F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36A48-2A86-9860-1852-C1F3ECDA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26CA2-0BD0-AC33-4DD1-6BB6E13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9B08-D469-9488-1191-CB1A6C6C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0F10B6-5F8E-007E-FD56-D7E1950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893C5-404A-EFB7-6784-1DBB329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F110C-D3F3-6540-F956-4239F9FB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E059-022D-4AD1-B0A5-ADBC0386692A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11ABC-7520-83BC-F024-326BFE7D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CEE1D-78BF-439C-766A-442FD33F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75EA-8942-44E3-9453-604FC9F78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463E09-C7E6-D8FB-7E6A-F68D5DE91A7C}"/>
              </a:ext>
            </a:extLst>
          </p:cNvPr>
          <p:cNvSpPr/>
          <p:nvPr/>
        </p:nvSpPr>
        <p:spPr>
          <a:xfrm>
            <a:off x="1642056" y="1687132"/>
            <a:ext cx="3078051" cy="56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 + Keyword-Bubbles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4FD7FC-EC1F-B193-C477-6AB81070B323}"/>
              </a:ext>
            </a:extLst>
          </p:cNvPr>
          <p:cNvSpPr/>
          <p:nvPr/>
        </p:nvSpPr>
        <p:spPr>
          <a:xfrm>
            <a:off x="1642055" y="2806520"/>
            <a:ext cx="3078052" cy="56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 + Song + Like-Bubbles </a:t>
            </a:r>
            <a:r>
              <a:rPr lang="de-DE" dirty="0">
                <a:solidFill>
                  <a:srgbClr val="FF0000"/>
                </a:solidFill>
              </a:rPr>
              <a:t>*2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0B6C4E-D075-9535-614E-C88F436235F5}"/>
              </a:ext>
            </a:extLst>
          </p:cNvPr>
          <p:cNvSpPr/>
          <p:nvPr/>
        </p:nvSpPr>
        <p:spPr>
          <a:xfrm>
            <a:off x="1642055" y="3925909"/>
            <a:ext cx="3078051" cy="56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Dislike-</a:t>
            </a:r>
            <a:r>
              <a:rPr lang="de-DE" dirty="0" err="1"/>
              <a:t>What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-Do-Bubbles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CF3521-14B7-78E0-6D80-496773079A19}"/>
              </a:ext>
            </a:extLst>
          </p:cNvPr>
          <p:cNvSpPr/>
          <p:nvPr/>
        </p:nvSpPr>
        <p:spPr>
          <a:xfrm>
            <a:off x="6731358" y="2805762"/>
            <a:ext cx="3078051" cy="56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FFDF7A-5B76-2D5B-C034-7BF4EF3C13AE}"/>
              </a:ext>
            </a:extLst>
          </p:cNvPr>
          <p:cNvSpPr/>
          <p:nvPr/>
        </p:nvSpPr>
        <p:spPr>
          <a:xfrm>
            <a:off x="6731358" y="3936956"/>
            <a:ext cx="3078051" cy="560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After-Song-Bubbles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1768DD-CCD4-DB10-5923-6F8BC8186F3A}"/>
              </a:ext>
            </a:extLst>
          </p:cNvPr>
          <p:cNvSpPr/>
          <p:nvPr/>
        </p:nvSpPr>
        <p:spPr>
          <a:xfrm>
            <a:off x="6722774" y="5082096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Plays 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A1B646A8-8BF4-D986-47E1-D8F86FD2F23B}"/>
              </a:ext>
            </a:extLst>
          </p:cNvPr>
          <p:cNvSpPr/>
          <p:nvPr/>
        </p:nvSpPr>
        <p:spPr>
          <a:xfrm>
            <a:off x="4576292" y="285484"/>
            <a:ext cx="2266681" cy="92083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  <a:r>
              <a:rPr lang="de-DE" dirty="0" err="1"/>
              <a:t>start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005F07B-19AD-00F4-145E-034BE855D7C5}"/>
              </a:ext>
            </a:extLst>
          </p:cNvPr>
          <p:cNvCxnSpPr>
            <a:stCxn id="11" idx="1"/>
            <a:endCxn id="4" idx="0"/>
          </p:cNvCxnSpPr>
          <p:nvPr/>
        </p:nvCxnSpPr>
        <p:spPr>
          <a:xfrm flipH="1">
            <a:off x="3181082" y="1205342"/>
            <a:ext cx="2528551" cy="48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0E6F2F8-B91A-BF66-4948-78AD0AFCD88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81081" y="2247363"/>
            <a:ext cx="1" cy="55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0BF11D4-B706-13EF-3227-2C46226C256D}"/>
              </a:ext>
            </a:extLst>
          </p:cNvPr>
          <p:cNvCxnSpPr>
            <a:cxnSpLocks/>
          </p:cNvCxnSpPr>
          <p:nvPr/>
        </p:nvCxnSpPr>
        <p:spPr>
          <a:xfrm flipH="1">
            <a:off x="3997814" y="3365993"/>
            <a:ext cx="1" cy="55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36EB1F8-37B0-CDE5-AA3B-9440C6BEE82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20107" y="3085878"/>
            <a:ext cx="2011251" cy="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D0D473-A37B-FAFB-C02C-E78F649BD7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70384" y="3365993"/>
            <a:ext cx="0" cy="57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EA0B140-5DFA-7818-5C0C-A8E8CF990D1F}"/>
              </a:ext>
            </a:extLst>
          </p:cNvPr>
          <p:cNvCxnSpPr>
            <a:cxnSpLocks/>
          </p:cNvCxnSpPr>
          <p:nvPr/>
        </p:nvCxnSpPr>
        <p:spPr>
          <a:xfrm>
            <a:off x="8278969" y="4531530"/>
            <a:ext cx="0" cy="57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C6D8D55-BA9E-AA91-A87B-51ED150C0B5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9809409" y="4217072"/>
            <a:ext cx="70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CE935E7-065D-E596-5CA7-3E3E2B890F98}"/>
              </a:ext>
            </a:extLst>
          </p:cNvPr>
          <p:cNvCxnSpPr>
            <a:cxnSpLocks/>
          </p:cNvCxnSpPr>
          <p:nvPr/>
        </p:nvCxnSpPr>
        <p:spPr>
          <a:xfrm>
            <a:off x="9212688" y="5382608"/>
            <a:ext cx="130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EF03C7-1756-3286-DC22-C81D42A40224}"/>
              </a:ext>
            </a:extLst>
          </p:cNvPr>
          <p:cNvCxnSpPr>
            <a:cxnSpLocks/>
          </p:cNvCxnSpPr>
          <p:nvPr/>
        </p:nvCxnSpPr>
        <p:spPr>
          <a:xfrm>
            <a:off x="10513455" y="4217071"/>
            <a:ext cx="0" cy="116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BB070A3-CE62-F4C5-B0DF-DAD04C20079A}"/>
              </a:ext>
            </a:extLst>
          </p:cNvPr>
          <p:cNvSpPr/>
          <p:nvPr/>
        </p:nvSpPr>
        <p:spPr>
          <a:xfrm>
            <a:off x="2631581" y="2229118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*1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3305E9C-7940-B37C-6BFB-7B8CA4AB054B}"/>
              </a:ext>
            </a:extLst>
          </p:cNvPr>
          <p:cNvSpPr/>
          <p:nvPr/>
        </p:nvSpPr>
        <p:spPr>
          <a:xfrm>
            <a:off x="3730581" y="2663872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likes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7CFF74E-A8E9-DB83-E00F-3531F734C75F}"/>
              </a:ext>
            </a:extLst>
          </p:cNvPr>
          <p:cNvSpPr/>
          <p:nvPr/>
        </p:nvSpPr>
        <p:spPr>
          <a:xfrm>
            <a:off x="2837645" y="3346175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dislikes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A84EC3E-E8E0-EF04-500F-11A188AEEC1E}"/>
              </a:ext>
            </a:extLst>
          </p:cNvPr>
          <p:cNvSpPr/>
          <p:nvPr/>
        </p:nvSpPr>
        <p:spPr>
          <a:xfrm>
            <a:off x="7545901" y="3343990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Song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*3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5AE376-C293-2B82-3A2A-A331604CEC83}"/>
              </a:ext>
            </a:extLst>
          </p:cNvPr>
          <p:cNvSpPr/>
          <p:nvPr/>
        </p:nvSpPr>
        <p:spPr>
          <a:xfrm>
            <a:off x="9678474" y="4535218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Song </a:t>
            </a:r>
            <a:r>
              <a:rPr lang="de-DE" dirty="0" err="1"/>
              <a:t>ended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F487CA-0A63-85CE-0DDC-14EF28267EDB}"/>
              </a:ext>
            </a:extLst>
          </p:cNvPr>
          <p:cNvSpPr/>
          <p:nvPr/>
        </p:nvSpPr>
        <p:spPr>
          <a:xfrm>
            <a:off x="7381741" y="4515696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9DDACE7-DF3A-721F-5384-6EFA638A878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20839" y="1967247"/>
            <a:ext cx="721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AB1B5CD-EF86-AA87-7E38-F3A92A21DF38}"/>
              </a:ext>
            </a:extLst>
          </p:cNvPr>
          <p:cNvCxnSpPr>
            <a:cxnSpLocks/>
          </p:cNvCxnSpPr>
          <p:nvPr/>
        </p:nvCxnSpPr>
        <p:spPr>
          <a:xfrm flipH="1">
            <a:off x="920838" y="1967247"/>
            <a:ext cx="1" cy="223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3442CD1-1F3D-95B9-03CE-B4F70290A73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20838" y="4206025"/>
            <a:ext cx="72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8F55931E-107E-F2A0-EB43-45DBCA6523AC}"/>
              </a:ext>
            </a:extLst>
          </p:cNvPr>
          <p:cNvSpPr/>
          <p:nvPr/>
        </p:nvSpPr>
        <p:spPr>
          <a:xfrm>
            <a:off x="-738391" y="3494897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Choose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keywords</a:t>
            </a:r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7D1C377-8325-0581-C4E4-9FEDA75D7C2F}"/>
              </a:ext>
            </a:extLst>
          </p:cNvPr>
          <p:cNvCxnSpPr>
            <a:cxnSpLocks/>
          </p:cNvCxnSpPr>
          <p:nvPr/>
        </p:nvCxnSpPr>
        <p:spPr>
          <a:xfrm flipV="1">
            <a:off x="2191553" y="3354946"/>
            <a:ext cx="0" cy="56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D975E39-3F40-11C6-5733-9C465FBBA8EC}"/>
              </a:ext>
            </a:extLst>
          </p:cNvPr>
          <p:cNvSpPr/>
          <p:nvPr/>
        </p:nvSpPr>
        <p:spPr>
          <a:xfrm>
            <a:off x="1092555" y="3492413"/>
            <a:ext cx="3078051" cy="560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New </a:t>
            </a:r>
            <a:r>
              <a:rPr lang="de-DE" dirty="0" err="1"/>
              <a:t>try</a:t>
            </a:r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AE286C3-213A-9DEA-295F-5D63BF76AD71}"/>
              </a:ext>
            </a:extLst>
          </p:cNvPr>
          <p:cNvSpPr/>
          <p:nvPr/>
        </p:nvSpPr>
        <p:spPr>
          <a:xfrm>
            <a:off x="442176" y="5022546"/>
            <a:ext cx="7890455" cy="18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*1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Keywords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collected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list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. List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added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until „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finished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choice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“. 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List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cleared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/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choose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keywords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*2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(Dislike-)Counter could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used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measuring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performance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never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cleared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*3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play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know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ended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a.schaetzle</dc:creator>
  <cp:lastModifiedBy>a.schaetzle</cp:lastModifiedBy>
  <cp:revision>2</cp:revision>
  <dcterms:created xsi:type="dcterms:W3CDTF">2022-11-10T18:30:22Z</dcterms:created>
  <dcterms:modified xsi:type="dcterms:W3CDTF">2022-11-12T16:44:01Z</dcterms:modified>
</cp:coreProperties>
</file>