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6D0"/>
    <a:srgbClr val="DFF6F5"/>
    <a:srgbClr val="1978A5"/>
    <a:srgbClr val="011AA3"/>
    <a:srgbClr val="1FBFB8"/>
    <a:srgbClr val="9326C7"/>
    <a:srgbClr val="2C4F8C"/>
    <a:srgbClr val="5F53C1"/>
    <a:srgbClr val="6394FF"/>
    <a:srgbClr val="547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97" d="100"/>
          <a:sy n="97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1B98-7F68-54C2-B5A0-4A79BA4BA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9E5A3-6734-DEF7-427E-5F8DF7465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7713-8572-1FD1-3D0D-2D94B840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4EA3-6CFE-D172-FE62-778E7199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2041-9686-B531-1DC5-B35A2333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546F-926B-E143-05F6-7E1D380D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55B13-8DFC-1733-C7B6-5A5E0C5E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3569-AB54-B5BA-AEDB-FAEBEB93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2605-B23D-6EB3-DC94-EEDB9D44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62C2-807F-E4DA-D568-B86D56F8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22DE4-672C-21C8-EAE6-BE1E2C4E9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68468-E418-C39F-6124-D0CA472A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AC0D-DF74-6BD6-F744-8C0B2BE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694D-2659-0B94-6B36-B75F74AF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3B50-78DB-CB46-7993-D16CAAC5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276E-F634-8633-3BC5-6777BAA8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6848-DACA-CAD6-1054-C7828DF4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2B84-CE81-5128-059E-53A8E729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B215-5254-ADAB-5FB2-3959A037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F140-673C-745E-8BE1-B0653C14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4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A0FF-7CD8-86F2-A66A-F9C2E59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993A-529C-DC4D-5639-661FD822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9510-4429-B5AD-3089-7CBF1F4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85EF-132A-2510-5213-3868A99B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E0CE-6044-D196-8472-0F2BCB7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F612-8FC5-2EDB-CC55-7C320704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BF42-CF0E-5090-EA56-29F9B9DD9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64CCB-7A1A-E541-203A-A5ACADCAB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F8A8-DBB3-2883-5779-1D80DBCF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922B2-407B-9DAA-B57A-CF1C1099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4795-3EF3-1AC0-D28D-14EE95DC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BFD0-4B38-1117-4626-AD165090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D761B-5E6B-8940-7A47-E1C5DDD7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91E0C-429D-C351-AD89-94B8894CF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2CD26-BE4D-0F74-170E-3FDE96644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2346-E6C2-C03D-4B3F-06641ACD5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39AD7-4B8F-ED72-AF95-A2DCFBF6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8BBA2-472A-AB53-276D-46C0B122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C74F8-62BB-E791-50E5-01F59A3E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2D3-17FA-8907-8454-07F6AECA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7B24-09E5-4702-C533-1859E3D7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5BC73-7536-1689-9BDA-81A6E537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13EAB-FF3E-C2B2-73EC-59215A78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B365F-B65F-146E-FC18-32046F7C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74AA1-63BA-903F-4225-84148061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5287-82C5-9A57-0BAB-DC75C612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A98C-ECCF-A8E1-EB20-58EDE737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4941-70D6-FF0B-6635-8D256261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6F421-37E0-5E7E-5CA7-4C4B9613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7DA4-E665-E493-BDDE-7FB81A56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A3F38-103F-DC61-4244-A6B3E3A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09BC7-47DF-8D9B-9E4B-64F1889D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EDB0-7590-4464-432F-EC98E6F3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DE12-AC49-20A0-D31F-919C997C8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2C0E-EB1C-2E01-1317-02DFB5B2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7485-03C1-1DB2-CA78-7EE7A6CD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008A-1A2A-73EF-A0B5-514F9411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4C9DE-3823-DEED-BBFD-A3926D0D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B2946-5042-9C78-5FCF-B9393D0F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954C-3CC3-17C0-AF26-8631BED2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84C8-0893-2BAA-1237-879870134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D282-1F04-5E41-9761-822CB36B467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61A0-61DF-A1E5-64A9-E9DC69F72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5764-8D34-BFD0-704F-C8A77AC5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41B7-48E8-8748-B31B-E845A81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e 9">
            <a:extLst>
              <a:ext uri="{FF2B5EF4-FFF2-40B4-BE49-F238E27FC236}">
                <a16:creationId xmlns:a16="http://schemas.microsoft.com/office/drawing/2014/main" id="{EA45890F-8FF2-6182-7C07-CCFC544E0394}"/>
              </a:ext>
            </a:extLst>
          </p:cNvPr>
          <p:cNvSpPr/>
          <p:nvPr/>
        </p:nvSpPr>
        <p:spPr>
          <a:xfrm>
            <a:off x="3757961" y="1694984"/>
            <a:ext cx="2230244" cy="2241395"/>
          </a:xfrm>
          <a:prstGeom prst="pie">
            <a:avLst>
              <a:gd name="adj1" fmla="val 5412672"/>
              <a:gd name="adj2" fmla="val 10764781"/>
            </a:avLst>
          </a:prstGeom>
          <a:gradFill flip="none" rotWithShape="1">
            <a:gsLst>
              <a:gs pos="69000">
                <a:srgbClr val="5F53C1"/>
              </a:gs>
              <a:gs pos="21000">
                <a:srgbClr val="1978A5"/>
              </a:gs>
              <a:gs pos="100000">
                <a:srgbClr val="9326C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E7F8C9F9-2960-8C83-1780-1AE21A43FE68}"/>
              </a:ext>
            </a:extLst>
          </p:cNvPr>
          <p:cNvSpPr/>
          <p:nvPr/>
        </p:nvSpPr>
        <p:spPr>
          <a:xfrm rot="10800000">
            <a:off x="2642839" y="1523999"/>
            <a:ext cx="2230244" cy="2241395"/>
          </a:xfrm>
          <a:prstGeom prst="pie">
            <a:avLst>
              <a:gd name="adj1" fmla="val 5412672"/>
              <a:gd name="adj2" fmla="val 10764781"/>
            </a:avLst>
          </a:prstGeom>
          <a:gradFill flip="none" rotWithShape="1">
            <a:gsLst>
              <a:gs pos="31000">
                <a:srgbClr val="DFF6F5"/>
              </a:gs>
              <a:gs pos="61000">
                <a:srgbClr val="9326C7"/>
              </a:gs>
              <a:gs pos="86000">
                <a:srgbClr val="9326C7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2BD45C3A-8BED-81CF-5878-2BF0C862EC71}"/>
              </a:ext>
            </a:extLst>
          </p:cNvPr>
          <p:cNvSpPr/>
          <p:nvPr/>
        </p:nvSpPr>
        <p:spPr>
          <a:xfrm rot="10800000">
            <a:off x="5260123" y="2815681"/>
            <a:ext cx="2230244" cy="2241395"/>
          </a:xfrm>
          <a:prstGeom prst="pie">
            <a:avLst>
              <a:gd name="adj1" fmla="val 5412672"/>
              <a:gd name="adj2" fmla="val 10764781"/>
            </a:avLst>
          </a:prstGeom>
          <a:gradFill flip="none" rotWithShape="1">
            <a:gsLst>
              <a:gs pos="79000">
                <a:srgbClr val="1FBFB8"/>
              </a:gs>
              <a:gs pos="62000">
                <a:schemeClr val="accent1">
                  <a:lumMod val="89000"/>
                </a:schemeClr>
              </a:gs>
              <a:gs pos="9000">
                <a:schemeClr val="accent1">
                  <a:lumMod val="75000"/>
                </a:schemeClr>
              </a:gs>
              <a:gs pos="43000">
                <a:srgbClr val="30579B"/>
              </a:gs>
              <a:gs pos="0">
                <a:srgbClr val="1978A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79E84622-2E55-BB0D-4886-C76C48AE3AB9}"/>
              </a:ext>
            </a:extLst>
          </p:cNvPr>
          <p:cNvSpPr/>
          <p:nvPr/>
        </p:nvSpPr>
        <p:spPr>
          <a:xfrm>
            <a:off x="3757961" y="2980708"/>
            <a:ext cx="2230244" cy="2241395"/>
          </a:xfrm>
          <a:prstGeom prst="pie">
            <a:avLst>
              <a:gd name="adj1" fmla="val 5412672"/>
              <a:gd name="adj2" fmla="val 10764781"/>
            </a:avLst>
          </a:prstGeom>
          <a:gradFill flip="none" rotWithShape="1">
            <a:gsLst>
              <a:gs pos="91000">
                <a:srgbClr val="1978A5"/>
              </a:gs>
              <a:gs pos="53000">
                <a:srgbClr val="011AA3"/>
              </a:gs>
              <a:gs pos="92000">
                <a:srgbClr val="1978A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A730BE47-5E15-6014-0D03-399650E9D86E}"/>
              </a:ext>
            </a:extLst>
          </p:cNvPr>
          <p:cNvSpPr/>
          <p:nvPr/>
        </p:nvSpPr>
        <p:spPr>
          <a:xfrm rot="16200000">
            <a:off x="5260121" y="2986283"/>
            <a:ext cx="2230244" cy="2241395"/>
          </a:xfrm>
          <a:prstGeom prst="pie">
            <a:avLst>
              <a:gd name="adj1" fmla="val 5412672"/>
              <a:gd name="adj2" fmla="val 10764781"/>
            </a:avLst>
          </a:prstGeom>
          <a:gradFill flip="none" rotWithShape="1">
            <a:gsLst>
              <a:gs pos="0">
                <a:srgbClr val="011AA3"/>
              </a:gs>
              <a:gs pos="100000">
                <a:srgbClr val="1978A5"/>
              </a:gs>
              <a:gs pos="59000">
                <a:srgbClr val="2C4F8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e 14">
            <a:extLst>
              <a:ext uri="{FF2B5EF4-FFF2-40B4-BE49-F238E27FC236}">
                <a16:creationId xmlns:a16="http://schemas.microsoft.com/office/drawing/2014/main" id="{D8F0CF26-BFF2-9EB2-D3C4-054969B1A1AD}"/>
              </a:ext>
            </a:extLst>
          </p:cNvPr>
          <p:cNvSpPr/>
          <p:nvPr/>
        </p:nvSpPr>
        <p:spPr>
          <a:xfrm rot="16200000">
            <a:off x="5248971" y="407373"/>
            <a:ext cx="2230244" cy="2241395"/>
          </a:xfrm>
          <a:prstGeom prst="pie">
            <a:avLst>
              <a:gd name="adj1" fmla="val 5412672"/>
              <a:gd name="adj2" fmla="val 10764781"/>
            </a:avLst>
          </a:prstGeom>
          <a:solidFill>
            <a:srgbClr val="1FD6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05A55-21A4-EBAA-3C0A-DC7519670309}"/>
              </a:ext>
            </a:extLst>
          </p:cNvPr>
          <p:cNvSpPr/>
          <p:nvPr/>
        </p:nvSpPr>
        <p:spPr>
          <a:xfrm>
            <a:off x="5084956" y="1523999"/>
            <a:ext cx="1115122" cy="1120698"/>
          </a:xfrm>
          <a:prstGeom prst="rect">
            <a:avLst/>
          </a:prstGeom>
          <a:gradFill flip="none" rotWithShape="1">
            <a:gsLst>
              <a:gs pos="41000">
                <a:srgbClr val="1FD6D0"/>
              </a:gs>
              <a:gs pos="100000">
                <a:srgbClr val="1FD6D0"/>
              </a:gs>
              <a:gs pos="0">
                <a:srgbClr val="DFF6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2FB8B3-5EAB-ED24-8A53-00A2FED7A734}"/>
              </a:ext>
            </a:extLst>
          </p:cNvPr>
          <p:cNvSpPr/>
          <p:nvPr/>
        </p:nvSpPr>
        <p:spPr>
          <a:xfrm>
            <a:off x="5084956" y="2806033"/>
            <a:ext cx="1115122" cy="1120698"/>
          </a:xfrm>
          <a:prstGeom prst="rect">
            <a:avLst/>
          </a:prstGeom>
          <a:solidFill>
            <a:srgbClr val="197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1EAB67-1B35-CCA3-5EB0-217D270727E1}"/>
              </a:ext>
            </a:extLst>
          </p:cNvPr>
          <p:cNvSpPr/>
          <p:nvPr/>
        </p:nvSpPr>
        <p:spPr>
          <a:xfrm>
            <a:off x="5084956" y="4107364"/>
            <a:ext cx="1115122" cy="1120698"/>
          </a:xfrm>
          <a:prstGeom prst="rect">
            <a:avLst/>
          </a:prstGeom>
          <a:gradFill flip="none" rotWithShape="1">
            <a:gsLst>
              <a:gs pos="83000">
                <a:srgbClr val="1978A5"/>
              </a:gs>
              <a:gs pos="53000">
                <a:srgbClr val="011AA3"/>
              </a:gs>
              <a:gs pos="92000">
                <a:srgbClr val="1978A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Thompson</dc:creator>
  <cp:lastModifiedBy>Joseph Thompson</cp:lastModifiedBy>
  <cp:revision>5</cp:revision>
  <dcterms:created xsi:type="dcterms:W3CDTF">2022-06-06T14:37:07Z</dcterms:created>
  <dcterms:modified xsi:type="dcterms:W3CDTF">2022-07-17T12:37:31Z</dcterms:modified>
</cp:coreProperties>
</file>